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theme/theme3.xml" ContentType="application/vnd.openxmlformats-officedocument.theme+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5.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7.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701" r:id="rId5"/>
    <p:sldMasterId id="2147483743" r:id="rId6"/>
    <p:sldMasterId id="2147483746" r:id="rId7"/>
    <p:sldMasterId id="2147483749" r:id="rId8"/>
    <p:sldMasterId id="2147483790" r:id="rId9"/>
    <p:sldMasterId id="2147483833" r:id="rId10"/>
    <p:sldMasterId id="2147483874" r:id="rId11"/>
  </p:sldMasterIdLst>
  <p:notesMasterIdLst>
    <p:notesMasterId r:id="rId43"/>
  </p:notesMasterIdLst>
  <p:sldIdLst>
    <p:sldId id="896" r:id="rId12"/>
    <p:sldId id="402" r:id="rId13"/>
    <p:sldId id="15368592" r:id="rId14"/>
    <p:sldId id="15368581" r:id="rId15"/>
    <p:sldId id="15368590" r:id="rId16"/>
    <p:sldId id="15368495" r:id="rId17"/>
    <p:sldId id="15368496" r:id="rId18"/>
    <p:sldId id="263" r:id="rId19"/>
    <p:sldId id="265" r:id="rId20"/>
    <p:sldId id="15368591" r:id="rId21"/>
    <p:sldId id="404" r:id="rId22"/>
    <p:sldId id="445" r:id="rId23"/>
    <p:sldId id="446" r:id="rId24"/>
    <p:sldId id="15368494" r:id="rId25"/>
    <p:sldId id="269" r:id="rId26"/>
    <p:sldId id="15368593" r:id="rId27"/>
    <p:sldId id="421" r:id="rId28"/>
    <p:sldId id="277" r:id="rId29"/>
    <p:sldId id="15368594" r:id="rId30"/>
    <p:sldId id="15368589" r:id="rId31"/>
    <p:sldId id="18277" r:id="rId32"/>
    <p:sldId id="18188" r:id="rId33"/>
    <p:sldId id="15368479" r:id="rId34"/>
    <p:sldId id="18259" r:id="rId35"/>
    <p:sldId id="15368583" r:id="rId36"/>
    <p:sldId id="15368571" r:id="rId37"/>
    <p:sldId id="268" r:id="rId38"/>
    <p:sldId id="15368588" r:id="rId39"/>
    <p:sldId id="15368586" r:id="rId40"/>
    <p:sldId id="15368595" r:id="rId41"/>
    <p:sldId id="15368582"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68FAC32-589D-E87B-4E1F-B389369BEBFB}" name="Woolford, Jennet" initials="WJ" userId="S::jennet.woolford@ons.gov.uk::9be7a571-5e94-4b4a-bb56-348d273f6122" providerId="AD"/>
  <p188:author id="{886276D2-52AB-2037-A902-BE127208A03F}" name="Bremner, Catherine" initials="BC" userId="S::catherine.bremner@ons.gov.uk::b82ef3d7-5541-4164-904c-206f2aedd613"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1510FC-834A-9330-1B67-6AD9F10B9625}" v="28" dt="2024-01-25T17:12:04.51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71507" autoAdjust="0"/>
  </p:normalViewPr>
  <p:slideViewPr>
    <p:cSldViewPr snapToGrid="0">
      <p:cViewPr varScale="1">
        <p:scale>
          <a:sx n="54" d="100"/>
          <a:sy n="54" d="100"/>
        </p:scale>
        <p:origin x="1476"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customXml" Target="../customXml/item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tableStyles" Target="tableStyle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microsoft.com/office/2018/10/relationships/authors" Target="authors.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notesMaster" Target="notesMasters/notesMaster1.xml"/><Relationship Id="rId48" Type="http://schemas.microsoft.com/office/2015/10/relationships/revisionInfo" Target="revisionInfo.xml"/><Relationship Id="rId8" Type="http://schemas.openxmlformats.org/officeDocument/2006/relationships/slideMaster" Target="slideMasters/slideMaster5.xml"/></Relationships>
</file>

<file path=ppt/charts/_rels/chart1.xml.rels><?xml version="1.0" encoding="UTF-8" standalone="yes"?>
<Relationships xmlns="http://schemas.openxmlformats.org/package/2006/relationships"><Relationship Id="rId3" Type="http://schemas.openxmlformats.org/officeDocument/2006/relationships/oleObject" Target="Book2" TargetMode="Externa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GB" sz="3600" b="1" i="0" u="none" strike="noStrike" kern="1200" spc="0" baseline="0" dirty="0">
                <a:solidFill>
                  <a:srgbClr val="003C57"/>
                </a:solidFill>
                <a:latin typeface="+mj-lt"/>
                <a:ea typeface="+mj-ea"/>
                <a:cs typeface="+mj-cs"/>
              </a:defRPr>
            </a:pPr>
            <a:r>
              <a:rPr lang="en-GB" sz="2400" b="1" kern="1200" baseline="0">
                <a:solidFill>
                  <a:srgbClr val="003C57"/>
                </a:solidFill>
                <a:latin typeface="+mj-lt"/>
                <a:ea typeface="+mj-ea"/>
                <a:cs typeface="+mj-cs"/>
              </a:rPr>
              <a:t>How does the proposal meet users needs?</a:t>
            </a:r>
          </a:p>
        </c:rich>
      </c:tx>
      <c:overlay val="0"/>
      <c:spPr>
        <a:noFill/>
        <a:ln>
          <a:noFill/>
        </a:ln>
        <a:effectLst/>
      </c:spPr>
      <c:txPr>
        <a:bodyPr rot="0" spcFirstLastPara="1" vertOverflow="ellipsis" vert="horz" wrap="square" anchor="ctr" anchorCtr="1"/>
        <a:lstStyle/>
        <a:p>
          <a:pPr>
            <a:defRPr lang="en-GB" sz="3600" b="1" i="0" u="none" strike="noStrike" kern="1200" spc="0" baseline="0" dirty="0">
              <a:solidFill>
                <a:srgbClr val="003C57"/>
              </a:solidFill>
              <a:latin typeface="+mj-lt"/>
              <a:ea typeface="+mj-ea"/>
              <a:cs typeface="+mj-cs"/>
            </a:defRPr>
          </a:pPr>
          <a:endParaRPr lang="en-US"/>
        </a:p>
      </c:txPr>
    </c:title>
    <c:autoTitleDeleted val="0"/>
    <c:plotArea>
      <c:layout/>
      <c:barChart>
        <c:barDir val="bar"/>
        <c:grouping val="clustered"/>
        <c:varyColors val="0"/>
        <c:ser>
          <c:idx val="0"/>
          <c:order val="0"/>
          <c:tx>
            <c:strRef>
              <c:f>Sheet1!$B$3</c:f>
              <c:strCache>
                <c:ptCount val="1"/>
                <c:pt idx="0">
                  <c:v>Proposal meets all my needs</c:v>
                </c:pt>
              </c:strCache>
            </c:strRef>
          </c:tx>
          <c:spPr>
            <a:solidFill>
              <a:schemeClr val="accent1"/>
            </a:solidFill>
            <a:ln>
              <a:noFill/>
            </a:ln>
            <a:effectLst/>
          </c:spPr>
          <c:invertIfNegative val="0"/>
          <c:val>
            <c:numRef>
              <c:f>Sheet1!$C$3</c:f>
              <c:numCache>
                <c:formatCode>General</c:formatCode>
                <c:ptCount val="1"/>
                <c:pt idx="0">
                  <c:v>4</c:v>
                </c:pt>
              </c:numCache>
            </c:numRef>
          </c:val>
          <c:extLst>
            <c:ext xmlns:c16="http://schemas.microsoft.com/office/drawing/2014/chart" uri="{C3380CC4-5D6E-409C-BE32-E72D297353CC}">
              <c16:uniqueId val="{00000000-DC59-4BC2-A5CF-70D7B5ADBF37}"/>
            </c:ext>
          </c:extLst>
        </c:ser>
        <c:ser>
          <c:idx val="1"/>
          <c:order val="1"/>
          <c:tx>
            <c:strRef>
              <c:f>Sheet1!$B$4</c:f>
              <c:strCache>
                <c:ptCount val="1"/>
                <c:pt idx="0">
                  <c:v>Proposal meets some of my needs</c:v>
                </c:pt>
              </c:strCache>
            </c:strRef>
          </c:tx>
          <c:spPr>
            <a:solidFill>
              <a:schemeClr val="accent2"/>
            </a:solidFill>
            <a:ln>
              <a:noFill/>
            </a:ln>
            <a:effectLst/>
          </c:spPr>
          <c:invertIfNegative val="0"/>
          <c:val>
            <c:numRef>
              <c:f>Sheet1!$C$4</c:f>
              <c:numCache>
                <c:formatCode>General</c:formatCode>
                <c:ptCount val="1"/>
                <c:pt idx="0">
                  <c:v>12</c:v>
                </c:pt>
              </c:numCache>
            </c:numRef>
          </c:val>
          <c:extLst>
            <c:ext xmlns:c16="http://schemas.microsoft.com/office/drawing/2014/chart" uri="{C3380CC4-5D6E-409C-BE32-E72D297353CC}">
              <c16:uniqueId val="{00000001-DC59-4BC2-A5CF-70D7B5ADBF37}"/>
            </c:ext>
          </c:extLst>
        </c:ser>
        <c:ser>
          <c:idx val="2"/>
          <c:order val="2"/>
          <c:tx>
            <c:strRef>
              <c:f>Sheet1!$B$5</c:f>
              <c:strCache>
                <c:ptCount val="1"/>
                <c:pt idx="0">
                  <c:v>Proposal meets none of my needs</c:v>
                </c:pt>
              </c:strCache>
            </c:strRef>
          </c:tx>
          <c:spPr>
            <a:solidFill>
              <a:schemeClr val="accent3"/>
            </a:solidFill>
            <a:ln>
              <a:noFill/>
            </a:ln>
            <a:effectLst/>
          </c:spPr>
          <c:invertIfNegative val="0"/>
          <c:val>
            <c:numRef>
              <c:f>Sheet1!$C$5</c:f>
              <c:numCache>
                <c:formatCode>General</c:formatCode>
                <c:ptCount val="1"/>
                <c:pt idx="0">
                  <c:v>62</c:v>
                </c:pt>
              </c:numCache>
            </c:numRef>
          </c:val>
          <c:extLst>
            <c:ext xmlns:c16="http://schemas.microsoft.com/office/drawing/2014/chart" uri="{C3380CC4-5D6E-409C-BE32-E72D297353CC}">
              <c16:uniqueId val="{00000002-DC59-4BC2-A5CF-70D7B5ADBF37}"/>
            </c:ext>
          </c:extLst>
        </c:ser>
        <c:ser>
          <c:idx val="3"/>
          <c:order val="3"/>
          <c:tx>
            <c:strRef>
              <c:f>Sheet1!$B$6</c:f>
              <c:strCache>
                <c:ptCount val="1"/>
                <c:pt idx="0">
                  <c:v>Did not answer</c:v>
                </c:pt>
              </c:strCache>
            </c:strRef>
          </c:tx>
          <c:spPr>
            <a:solidFill>
              <a:schemeClr val="accent4"/>
            </a:solidFill>
            <a:ln>
              <a:noFill/>
            </a:ln>
            <a:effectLst/>
          </c:spPr>
          <c:invertIfNegative val="0"/>
          <c:val>
            <c:numRef>
              <c:f>Sheet1!$C$6</c:f>
              <c:numCache>
                <c:formatCode>General</c:formatCode>
                <c:ptCount val="1"/>
                <c:pt idx="0">
                  <c:v>23</c:v>
                </c:pt>
              </c:numCache>
            </c:numRef>
          </c:val>
          <c:extLst>
            <c:ext xmlns:c16="http://schemas.microsoft.com/office/drawing/2014/chart" uri="{C3380CC4-5D6E-409C-BE32-E72D297353CC}">
              <c16:uniqueId val="{00000003-DC59-4BC2-A5CF-70D7B5ADBF37}"/>
            </c:ext>
          </c:extLst>
        </c:ser>
        <c:dLbls>
          <c:showLegendKey val="0"/>
          <c:showVal val="0"/>
          <c:showCatName val="0"/>
          <c:showSerName val="0"/>
          <c:showPercent val="0"/>
          <c:showBubbleSize val="0"/>
        </c:dLbls>
        <c:gapWidth val="182"/>
        <c:axId val="563336191"/>
        <c:axId val="529507247"/>
      </c:barChart>
      <c:catAx>
        <c:axId val="563336191"/>
        <c:scaling>
          <c:orientation val="minMax"/>
        </c:scaling>
        <c:delete val="1"/>
        <c:axPos val="l"/>
        <c:numFmt formatCode="General" sourceLinked="1"/>
        <c:majorTickMark val="none"/>
        <c:minorTickMark val="none"/>
        <c:tickLblPos val="nextTo"/>
        <c:crossAx val="529507247"/>
        <c:crosses val="autoZero"/>
        <c:auto val="1"/>
        <c:lblAlgn val="ctr"/>
        <c:lblOffset val="100"/>
        <c:noMultiLvlLbl val="0"/>
      </c:catAx>
      <c:valAx>
        <c:axId val="52950724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5633361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0.03116</cdr:x>
      <cdr:y>0.31607</cdr:y>
    </cdr:from>
    <cdr:to>
      <cdr:x>0.27878</cdr:x>
      <cdr:y>0.38343</cdr:y>
    </cdr:to>
    <cdr:sp macro="" textlink="">
      <cdr:nvSpPr>
        <cdr:cNvPr id="2" name="TextBox 1">
          <a:extLst xmlns:a="http://schemas.openxmlformats.org/drawingml/2006/main">
            <a:ext uri="{FF2B5EF4-FFF2-40B4-BE49-F238E27FC236}">
              <a16:creationId xmlns:a16="http://schemas.microsoft.com/office/drawing/2014/main" id="{2A73ABF5-D87D-16D1-37F9-945B24E4C964}"/>
            </a:ext>
          </a:extLst>
        </cdr:cNvPr>
        <cdr:cNvSpPr txBox="1"/>
      </cdr:nvSpPr>
      <cdr:spPr>
        <a:xfrm xmlns:a="http://schemas.openxmlformats.org/drawingml/2006/main">
          <a:off x="245557" y="1227384"/>
          <a:ext cx="1951674" cy="261610"/>
        </a:xfrm>
        <a:prstGeom xmlns:a="http://schemas.openxmlformats.org/drawingml/2006/main" prst="rect">
          <a:avLst/>
        </a:prstGeom>
      </cdr:spPr>
      <cdr:txBody>
        <a:bodyPr xmlns:a="http://schemas.openxmlformats.org/drawingml/2006/main" vertOverflow="clip" vert="horz" wrap="square" lIns="0" tIns="45720" rIns="91440" bIns="45720" rtlCol="0" anchor="b" anchorCtr="0">
          <a:spAutoFit/>
        </a:bodyPr>
        <a:lstStyle xmlns:a="http://schemas.openxmlformats.org/drawingml/2006/main"/>
        <a:p xmlns:a="http://schemas.openxmlformats.org/drawingml/2006/main">
          <a:pPr algn="l"/>
          <a:r>
            <a:rPr lang="en-GB" sz="1100" dirty="0">
              <a:solidFill>
                <a:srgbClr val="183E56"/>
              </a:solidFill>
              <a:latin typeface="Arial" panose="020B0604020202020204" pitchFamily="34" charset="0"/>
              <a:cs typeface="Arial" panose="020B0604020202020204" pitchFamily="34" charset="0"/>
            </a:rPr>
            <a:t>Meets all my needs</a:t>
          </a:r>
        </a:p>
      </cdr:txBody>
    </cdr:sp>
  </cdr:relSizeAnchor>
  <cdr:relSizeAnchor xmlns:cdr="http://schemas.openxmlformats.org/drawingml/2006/chartDrawing">
    <cdr:from>
      <cdr:x>0.08828</cdr:x>
      <cdr:y>0.71995</cdr:y>
    </cdr:from>
    <cdr:to>
      <cdr:x>0.28908</cdr:x>
      <cdr:y>0.78732</cdr:y>
    </cdr:to>
    <cdr:sp macro="" textlink="">
      <cdr:nvSpPr>
        <cdr:cNvPr id="3" name="TextBox 1">
          <a:extLst xmlns:a="http://schemas.openxmlformats.org/drawingml/2006/main">
            <a:ext uri="{FF2B5EF4-FFF2-40B4-BE49-F238E27FC236}">
              <a16:creationId xmlns:a16="http://schemas.microsoft.com/office/drawing/2014/main" id="{3D683511-B6B3-C32D-675D-7F581E1C8AD4}"/>
            </a:ext>
          </a:extLst>
        </cdr:cNvPr>
        <cdr:cNvSpPr txBox="1"/>
      </cdr:nvSpPr>
      <cdr:spPr>
        <a:xfrm xmlns:a="http://schemas.openxmlformats.org/drawingml/2006/main">
          <a:off x="928279" y="2795801"/>
          <a:ext cx="2111604" cy="261610"/>
        </a:xfrm>
        <a:prstGeom xmlns:a="http://schemas.openxmlformats.org/drawingml/2006/main" prst="rect">
          <a:avLst/>
        </a:prstGeom>
      </cdr:spPr>
      <cdr:txBody>
        <a:bodyPr xmlns:a="http://schemas.openxmlformats.org/drawingml/2006/main" vert="horz" wrap="square" lIns="0" tIns="45720" rIns="91440" bIns="45720" rtlCol="0" anchor="b" anchorCtr="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dirty="0">
              <a:solidFill>
                <a:srgbClr val="183E56"/>
              </a:solidFill>
              <a:latin typeface="Arial" panose="020B0604020202020204" pitchFamily="34" charset="0"/>
              <a:cs typeface="Arial" panose="020B0604020202020204" pitchFamily="34" charset="0"/>
            </a:rPr>
            <a:t>Did not answer</a:t>
          </a:r>
          <a:endParaRPr lang="en-GB" sz="1100" dirty="0">
            <a:solidFill>
              <a:srgbClr val="183E56"/>
            </a:solidFill>
            <a:latin typeface="Arial" panose="020B0604020202020204" pitchFamily="34" charset="0"/>
            <a:cs typeface="Arial" panose="020B0604020202020204" pitchFamily="34" charset="0"/>
          </a:endParaRPr>
        </a:p>
      </cdr:txBody>
    </cdr:sp>
  </cdr:relSizeAnchor>
  <cdr:relSizeAnchor xmlns:cdr="http://schemas.openxmlformats.org/drawingml/2006/chartDrawing">
    <cdr:from>
      <cdr:x>0.19895</cdr:x>
      <cdr:y>0.60932</cdr:y>
    </cdr:from>
    <cdr:to>
      <cdr:x>0.40556</cdr:x>
      <cdr:y>0.67668</cdr:y>
    </cdr:to>
    <cdr:sp macro="" textlink="">
      <cdr:nvSpPr>
        <cdr:cNvPr id="4" name="TextBox 1">
          <a:extLst xmlns:a="http://schemas.openxmlformats.org/drawingml/2006/main">
            <a:ext uri="{FF2B5EF4-FFF2-40B4-BE49-F238E27FC236}">
              <a16:creationId xmlns:a16="http://schemas.microsoft.com/office/drawing/2014/main" id="{3D683511-B6B3-C32D-675D-7F581E1C8AD4}"/>
            </a:ext>
          </a:extLst>
        </cdr:cNvPr>
        <cdr:cNvSpPr txBox="1"/>
      </cdr:nvSpPr>
      <cdr:spPr>
        <a:xfrm xmlns:a="http://schemas.openxmlformats.org/drawingml/2006/main">
          <a:off x="1568076" y="2366157"/>
          <a:ext cx="1628395" cy="261610"/>
        </a:xfrm>
        <a:prstGeom xmlns:a="http://schemas.openxmlformats.org/drawingml/2006/main" prst="rect">
          <a:avLst/>
        </a:prstGeom>
      </cdr:spPr>
      <cdr:txBody>
        <a:bodyPr xmlns:a="http://schemas.openxmlformats.org/drawingml/2006/main" vert="horz" wrap="square" lIns="0" tIns="45720" rIns="91440" bIns="45720" rtlCol="0" anchor="b" anchorCtr="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1100" dirty="0">
              <a:solidFill>
                <a:srgbClr val="183E56"/>
              </a:solidFill>
              <a:latin typeface="Arial" panose="020B0604020202020204" pitchFamily="34" charset="0"/>
              <a:cs typeface="Arial" panose="020B0604020202020204" pitchFamily="34" charset="0"/>
            </a:rPr>
            <a:t>Meets </a:t>
          </a:r>
          <a:r>
            <a:rPr lang="en-GB" dirty="0">
              <a:solidFill>
                <a:srgbClr val="183E56"/>
              </a:solidFill>
              <a:latin typeface="Arial" panose="020B0604020202020204" pitchFamily="34" charset="0"/>
              <a:cs typeface="Arial" panose="020B0604020202020204" pitchFamily="34" charset="0"/>
            </a:rPr>
            <a:t>none of</a:t>
          </a:r>
          <a:r>
            <a:rPr lang="en-GB" sz="1100" dirty="0">
              <a:solidFill>
                <a:srgbClr val="183E56"/>
              </a:solidFill>
              <a:latin typeface="Arial" panose="020B0604020202020204" pitchFamily="34" charset="0"/>
              <a:cs typeface="Arial" panose="020B0604020202020204" pitchFamily="34" charset="0"/>
            </a:rPr>
            <a:t> my needs</a:t>
          </a:r>
        </a:p>
      </cdr:txBody>
    </cdr:sp>
  </cdr:relSizeAnchor>
  <cdr:relSizeAnchor xmlns:cdr="http://schemas.openxmlformats.org/drawingml/2006/chartDrawing">
    <cdr:from>
      <cdr:x>0.02702</cdr:x>
      <cdr:y>0.43263</cdr:y>
    </cdr:from>
    <cdr:to>
      <cdr:x>0.30988</cdr:x>
      <cdr:y>0.5</cdr:y>
    </cdr:to>
    <cdr:sp macro="" textlink="">
      <cdr:nvSpPr>
        <cdr:cNvPr id="5" name="TextBox 1">
          <a:extLst xmlns:a="http://schemas.openxmlformats.org/drawingml/2006/main">
            <a:ext uri="{FF2B5EF4-FFF2-40B4-BE49-F238E27FC236}">
              <a16:creationId xmlns:a16="http://schemas.microsoft.com/office/drawing/2014/main" id="{3D683511-B6B3-C32D-675D-7F581E1C8AD4}"/>
            </a:ext>
          </a:extLst>
        </cdr:cNvPr>
        <cdr:cNvSpPr txBox="1"/>
      </cdr:nvSpPr>
      <cdr:spPr>
        <a:xfrm xmlns:a="http://schemas.openxmlformats.org/drawingml/2006/main">
          <a:off x="212978" y="1680041"/>
          <a:ext cx="2229350" cy="261610"/>
        </a:xfrm>
        <a:prstGeom xmlns:a="http://schemas.openxmlformats.org/drawingml/2006/main" prst="rect">
          <a:avLst/>
        </a:prstGeom>
      </cdr:spPr>
      <cdr:txBody>
        <a:bodyPr xmlns:a="http://schemas.openxmlformats.org/drawingml/2006/main" vert="horz" wrap="square" lIns="0" tIns="45720" rIns="91440" bIns="45720" rtlCol="0" anchor="b" anchorCtr="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l"/>
          <a:r>
            <a:rPr lang="en-GB" sz="1100" dirty="0">
              <a:solidFill>
                <a:srgbClr val="183E56"/>
              </a:solidFill>
              <a:latin typeface="Arial" panose="020B0604020202020204" pitchFamily="34" charset="0"/>
              <a:cs typeface="Arial" panose="020B0604020202020204" pitchFamily="34" charset="0"/>
            </a:rPr>
            <a:t>Meets </a:t>
          </a:r>
          <a:r>
            <a:rPr lang="en-GB" dirty="0">
              <a:solidFill>
                <a:srgbClr val="183E56"/>
              </a:solidFill>
              <a:latin typeface="Arial" panose="020B0604020202020204" pitchFamily="34" charset="0"/>
              <a:cs typeface="Arial" panose="020B0604020202020204" pitchFamily="34" charset="0"/>
            </a:rPr>
            <a:t>some of</a:t>
          </a:r>
          <a:r>
            <a:rPr lang="en-GB" sz="1100" dirty="0">
              <a:solidFill>
                <a:srgbClr val="183E56"/>
              </a:solidFill>
              <a:latin typeface="Arial" panose="020B0604020202020204" pitchFamily="34" charset="0"/>
              <a:cs typeface="Arial" panose="020B0604020202020204" pitchFamily="34" charset="0"/>
            </a:rPr>
            <a:t> my needs</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47CBA6-37CC-4DD2-AE0C-B66B53952E14}" type="datetimeFigureOut">
              <a:rPr lang="en-GB" smtClean="0"/>
              <a:t>30/01/2024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839705-4E47-4E24-979C-9A961A173D80}" type="slidenum">
              <a:rPr lang="en-GB" smtClean="0"/>
              <a:t>‹#›</a:t>
            </a:fld>
            <a:endParaRPr lang="en-GB"/>
          </a:p>
        </p:txBody>
      </p:sp>
    </p:spTree>
    <p:extLst>
      <p:ext uri="{BB962C8B-B14F-4D97-AF65-F5344CB8AC3E}">
        <p14:creationId xmlns:p14="http://schemas.microsoft.com/office/powerpoint/2010/main" val="1066289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pPr marL="171450" indent="-171450">
              <a:buFont typeface="Calibri"/>
              <a:buChar char="-"/>
            </a:pPr>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95EDB-6B5D-864C-AC6A-318791A1A9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7370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descr="Introductory screen for the Build a custom area profile tool."/>
          <p:cNvSpPr>
            <a:spLocks noGrp="1" noRot="1" noChangeAspect="1"/>
          </p:cNvSpPr>
          <p:nvPr>
            <p:ph type="sldImg"/>
          </p:nvPr>
        </p:nvSpPr>
        <p:spPr>
          <a:xfrm>
            <a:off x="685800" y="1158875"/>
            <a:ext cx="5486400" cy="30861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95EDB-6B5D-864C-AC6A-318791A1A9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1409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descr="The profile preview screen from the Build a custom area profile tool. It shows a map of a small area with an Output Area shaded."/>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95EDB-6B5D-864C-AC6A-318791A1A9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229865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descr="A results screen from the Build a custom area profile tool. It shows simple charts of the age and disability profiles of an Output Area, compared with the profiles for the wider local authority,"/>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95EDB-6B5D-864C-AC6A-318791A1A9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325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B9427-DAE4-B131-CB10-B3F529B5EE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A5E0826-036C-2775-3B29-399227BCBA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DF82E1-F872-76E5-DCE4-9C644FD58170}"/>
              </a:ext>
            </a:extLst>
          </p:cNvPr>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a:extLst>
              <a:ext uri="{FF2B5EF4-FFF2-40B4-BE49-F238E27FC236}">
                <a16:creationId xmlns:a16="http://schemas.microsoft.com/office/drawing/2014/main" id="{F712B99A-56CA-8217-7411-06F36DFE22A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95EDB-6B5D-864C-AC6A-318791A1A9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306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GB" dirty="0">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95EDB-6B5D-864C-AC6A-318791A1A9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30418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4B31A8E-5667-4EE5-BCB8-704F60B0B67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86667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95EDB-6B5D-864C-AC6A-318791A1A9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18106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527671-F859-449A-A086-D3ED99D3C16A}"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3682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u="sng" dirty="0">
              <a:ea typeface="Calibri"/>
              <a:cs typeface="Calibri"/>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EA928C-AA25-4BA6-B8B9-811868D0FD0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73348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EA928C-AA25-4BA6-B8B9-811868D0FD0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45545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94E033-9ED1-4461-BA74-6E336A2932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850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EA928C-AA25-4BA6-B8B9-811868D0FD0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33935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EA928C-AA25-4BA6-B8B9-811868D0FD0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26065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F67E22-3D31-41AD-8483-E4D1FB42B94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8346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F67E22-3D31-41AD-8483-E4D1FB42B94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4090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9066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1">
                <a:effectLst/>
                <a:latin typeface="Arial" panose="020B0604020202020204" pitchFamily="34" charset="0"/>
                <a:ea typeface="Times New Roman" panose="02020603050405020304" pitchFamily="18" charset="0"/>
                <a:cs typeface="Arial" panose="020B0604020202020204" pitchFamily="34" charset="0"/>
              </a:rPr>
              <a:t>A key purpose of the consultation is to identify how well our proposals (including the research we have published) meet user needs</a:t>
            </a:r>
            <a:r>
              <a:rPr lang="en-GB" sz="1800">
                <a:effectLst/>
                <a:latin typeface="Arial" panose="020B0604020202020204" pitchFamily="34" charset="0"/>
                <a:ea typeface="Times New Roman" panose="02020603050405020304" pitchFamily="18" charset="0"/>
                <a:cs typeface="Arial" panose="020B0604020202020204" pitchFamily="34" charset="0"/>
              </a:rPr>
              <a:t> and if not, where and why not. And we fully expect we will need to undertake further research as to how to meet needs expressed in the consultation.</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171450" indent="-171450" defTabSz="990661">
              <a:buFont typeface="Arial" panose="020B0604020202020204" pitchFamily="34" charset="0"/>
              <a:buChar char="•"/>
            </a:pPr>
            <a:endParaRPr lang="en-GB"/>
          </a:p>
          <a:p>
            <a:pPr marL="171450" marR="0" lvl="0" indent="-171450" algn="l" defTabSz="99066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00" b="1">
                <a:effectLst/>
                <a:latin typeface="Arial" panose="020B0604020202020204" pitchFamily="34" charset="0"/>
                <a:ea typeface="Times New Roman" panose="02020603050405020304" pitchFamily="18" charset="0"/>
                <a:cs typeface="Arial" panose="020B0604020202020204" pitchFamily="34" charset="0"/>
              </a:rPr>
              <a:t>Understanding user views and why the information is needed is key</a:t>
            </a:r>
            <a:r>
              <a:rPr lang="en-GB" sz="1800">
                <a:effectLst/>
                <a:latin typeface="Arial" panose="020B0604020202020204" pitchFamily="34" charset="0"/>
                <a:ea typeface="Times New Roman" panose="02020603050405020304" pitchFamily="18" charset="0"/>
                <a:cs typeface="Arial" panose="020B0604020202020204" pitchFamily="34" charset="0"/>
              </a:rPr>
              <a:t> to shaping priorities for our further research. They are also crucial in shaping the National Statistician’s recommendation and the further investment needed to meet those needs, however they are met. So we are keen to emphasize to all to please respond so we have as full a picture of those user views as possible, and we will be doing out utmost to drive a wide range of responses to the consultation.</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171450" indent="-171450" defTabSz="990661">
              <a:buFont typeface="Arial" panose="020B0604020202020204" pitchFamily="34" charset="0"/>
              <a:buChar char="•"/>
            </a:pPr>
            <a:endParaRPr lang="en-GB"/>
          </a:p>
          <a:p>
            <a:pPr marL="0" indent="0">
              <a:buNone/>
            </a:pPr>
            <a:endParaRPr lang="en-GB" sz="1200" b="1">
              <a:latin typeface="Arial"/>
              <a:cs typeface="Times New Roman"/>
            </a:endParaRPr>
          </a:p>
        </p:txBody>
      </p:sp>
      <p:sp>
        <p:nvSpPr>
          <p:cNvPr id="4" name="Slide Number Placeholder 3"/>
          <p:cNvSpPr>
            <a:spLocks noGrp="1"/>
          </p:cNvSpPr>
          <p:nvPr>
            <p:ph type="sldNum" sz="quarter" idx="5"/>
          </p:nvPr>
        </p:nvSpPr>
        <p:spPr/>
        <p:txBody>
          <a:bodyPr/>
          <a:lstStyle/>
          <a:p>
            <a:fld id="{FCEA928C-AA25-4BA6-B8B9-811868D0FD06}" type="slidenum">
              <a:rPr lang="en-GB" smtClean="0"/>
              <a:t>27</a:t>
            </a:fld>
            <a:endParaRPr lang="en-GB"/>
          </a:p>
        </p:txBody>
      </p:sp>
    </p:spTree>
    <p:extLst>
      <p:ext uri="{BB962C8B-B14F-4D97-AF65-F5344CB8AC3E}">
        <p14:creationId xmlns:p14="http://schemas.microsoft.com/office/powerpoint/2010/main" val="19152509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51460" indent="-251460">
              <a:lnSpc>
                <a:spcPct val="110000"/>
              </a:lnSpc>
              <a:spcAft>
                <a:spcPts val="500"/>
              </a:spcAft>
              <a:buFont typeface="Arial"/>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F67E22-3D31-41AD-8483-E4D1FB42B94B}"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27764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95EDB-6B5D-864C-AC6A-318791A1A9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69576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94E033-9ED1-4461-BA74-6E336A2932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0453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94E033-9ED1-4461-BA74-6E336A29320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21401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96" name="Google Shape;1096;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97" name="Google Shape;1097;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6</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4"/>
        <p:cNvGrpSpPr/>
        <p:nvPr/>
      </p:nvGrpSpPr>
      <p:grpSpPr>
        <a:xfrm>
          <a:off x="0" y="0"/>
          <a:ext cx="0" cy="0"/>
          <a:chOff x="0" y="0"/>
          <a:chExt cx="0" cy="0"/>
        </a:xfrm>
      </p:grpSpPr>
      <p:sp>
        <p:nvSpPr>
          <p:cNvPr id="1115" name="Google Shape;1115;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16" name="Google Shape;1116;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7" name="Google Shape;1117;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n-US"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95EDB-6B5D-864C-AC6A-318791A1A9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72823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95EDB-6B5D-864C-AC6A-318791A1A9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96980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descr="An introductory screen for the Census maps tool. It shows a map of much of England and Wales."/>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895EDB-6B5D-864C-AC6A-318791A1A9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34286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6.xml"/><Relationship Id="rId4" Type="http://schemas.openxmlformats.org/officeDocument/2006/relationships/image" Target="../media/image2.svg"/></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7.xml"/><Relationship Id="rId4" Type="http://schemas.openxmlformats.org/officeDocument/2006/relationships/image" Target="../media/image2.sv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2.xml"/><Relationship Id="rId4" Type="http://schemas.openxmlformats.org/officeDocument/2006/relationships/image" Target="../media/image2.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5.xml"/><Relationship Id="rId4" Type="http://schemas.openxmlformats.org/officeDocument/2006/relationships/image" Target="../media/image2.sv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3C57"/>
        </a:solidFill>
        <a:effectLst/>
      </p:bgPr>
    </p:bg>
    <p:spTree>
      <p:nvGrpSpPr>
        <p:cNvPr id="1" name=""/>
        <p:cNvGrpSpPr/>
        <p:nvPr/>
      </p:nvGrpSpPr>
      <p:grpSpPr>
        <a:xfrm>
          <a:off x="0" y="0"/>
          <a:ext cx="0" cy="0"/>
          <a:chOff x="0" y="0"/>
          <a:chExt cx="0" cy="0"/>
        </a:xfrm>
      </p:grpSpPr>
      <p:sp>
        <p:nvSpPr>
          <p:cNvPr id="13" name="Slide Number Placeholder">
            <a:extLst>
              <a:ext uri="{FF2B5EF4-FFF2-40B4-BE49-F238E27FC236}">
                <a16:creationId xmlns:a16="http://schemas.microsoft.com/office/drawing/2014/main" id="{B3003A7E-23D8-E24C-BF09-F295F1F8A7DE}"/>
              </a:ext>
            </a:extLst>
          </p:cNvPr>
          <p:cNvSpPr>
            <a:spLocks noGrp="1"/>
          </p:cNvSpPr>
          <p:nvPr>
            <p:ph type="sldNum" sz="quarter" idx="12"/>
          </p:nvPr>
        </p:nvSpPr>
        <p:spPr/>
        <p:txBody>
          <a:bodyPr/>
          <a:lstStyle>
            <a:lvl1pPr>
              <a:defRPr>
                <a:solidFill>
                  <a:schemeClr val="bg1"/>
                </a:solidFill>
              </a:defRPr>
            </a:lvl1pPr>
          </a:lstStyle>
          <a:p>
            <a:pPr algn="ctr"/>
            <a:fld id="{232417FB-2EF4-EC49-BC13-97513C37E9E5}" type="slidenum">
              <a:rPr lang="en-US" smtClean="0"/>
              <a:pPr algn="ctr"/>
              <a:t>‹#›</a:t>
            </a:fld>
            <a:endParaRPr lang="en-US"/>
          </a:p>
        </p:txBody>
      </p:sp>
      <p:sp>
        <p:nvSpPr>
          <p:cNvPr id="3" name="Title Placeholder">
            <a:extLst>
              <a:ext uri="{FF2B5EF4-FFF2-40B4-BE49-F238E27FC236}">
                <a16:creationId xmlns:a16="http://schemas.microsoft.com/office/drawing/2014/main" id="{48485E20-F5C4-4B08-A033-1AF23AE221F2}"/>
              </a:ext>
            </a:extLst>
          </p:cNvPr>
          <p:cNvSpPr>
            <a:spLocks noGrp="1"/>
          </p:cNvSpPr>
          <p:nvPr>
            <p:ph type="title" hasCustomPrompt="1"/>
          </p:nvPr>
        </p:nvSpPr>
        <p:spPr>
          <a:xfrm>
            <a:off x="838201" y="848993"/>
            <a:ext cx="7221070" cy="2647241"/>
          </a:xfrm>
          <a:prstGeom prst="rect">
            <a:avLst/>
          </a:prstGeom>
        </p:spPr>
        <p:txBody>
          <a:bodyPr/>
          <a:lstStyle>
            <a:lvl1pPr>
              <a:defRPr>
                <a:solidFill>
                  <a:schemeClr val="bg1"/>
                </a:solidFill>
              </a:defRPr>
            </a:lvl1pPr>
          </a:lstStyle>
          <a:p>
            <a:r>
              <a:rPr lang="en-US"/>
              <a:t>Write your title here</a:t>
            </a:r>
            <a:br>
              <a:rPr lang="en-US"/>
            </a:br>
            <a:r>
              <a:rPr lang="en-US"/>
              <a:t>(in sentence case)</a:t>
            </a:r>
            <a:endParaRPr lang="en-GB"/>
          </a:p>
        </p:txBody>
      </p:sp>
      <p:sp>
        <p:nvSpPr>
          <p:cNvPr id="21" name="Presenter Text Placeholder">
            <a:extLst>
              <a:ext uri="{FF2B5EF4-FFF2-40B4-BE49-F238E27FC236}">
                <a16:creationId xmlns:a16="http://schemas.microsoft.com/office/drawing/2014/main" id="{8A06CB80-AF0F-B54A-A31F-0FB8E0F9BB86}"/>
              </a:ext>
            </a:extLst>
          </p:cNvPr>
          <p:cNvSpPr>
            <a:spLocks noGrp="1"/>
          </p:cNvSpPr>
          <p:nvPr>
            <p:ph idx="13" hasCustomPrompt="1"/>
          </p:nvPr>
        </p:nvSpPr>
        <p:spPr>
          <a:xfrm>
            <a:off x="838200" y="3785744"/>
            <a:ext cx="6433868" cy="430887"/>
          </a:xfrm>
          <a:prstGeom prst="rect">
            <a:avLst/>
          </a:prstGeom>
        </p:spPr>
        <p:txBody>
          <a:bodyPr vert="horz" wrap="square" lIns="0" tIns="0" rIns="0" bIns="0" rtlCol="0" anchor="b" anchorCtr="0">
            <a:spAutoFit/>
          </a:bodyPr>
          <a:lstStyle>
            <a:lvl1pPr marL="0" indent="0">
              <a:spcBef>
                <a:spcPts val="0"/>
              </a:spcBef>
              <a:buNone/>
              <a:defRPr sz="2800" b="1" i="0">
                <a:solidFill>
                  <a:schemeClr val="bg1"/>
                </a:solidFill>
                <a:latin typeface="Arial" panose="020B0604020202020204" pitchFamily="34" charset="0"/>
                <a:cs typeface="Arial" panose="020B0604020202020204" pitchFamily="34" charset="0"/>
              </a:defRPr>
            </a:lvl1pPr>
          </a:lstStyle>
          <a:p>
            <a:pPr>
              <a:lnSpc>
                <a:spcPct val="100000"/>
              </a:lnSpc>
            </a:pPr>
            <a:r>
              <a:rPr lang="en-US">
                <a:solidFill>
                  <a:srgbClr val="183E56"/>
                </a:solidFill>
                <a:latin typeface="Arial" panose="020B0604020202020204" pitchFamily="34" charset="0"/>
                <a:cs typeface="Arial" panose="020B0604020202020204" pitchFamily="34" charset="0"/>
              </a:rPr>
              <a:t>Presenter Name</a:t>
            </a:r>
          </a:p>
        </p:txBody>
      </p:sp>
      <p:sp>
        <p:nvSpPr>
          <p:cNvPr id="19" name="Presenter Information Text Placeholder">
            <a:extLst>
              <a:ext uri="{FF2B5EF4-FFF2-40B4-BE49-F238E27FC236}">
                <a16:creationId xmlns:a16="http://schemas.microsoft.com/office/drawing/2014/main" id="{08E0EA14-7348-FB49-B0DB-D8600EBF4C8C}"/>
              </a:ext>
            </a:extLst>
          </p:cNvPr>
          <p:cNvSpPr>
            <a:spLocks noGrp="1"/>
          </p:cNvSpPr>
          <p:nvPr>
            <p:ph idx="1" hasCustomPrompt="1"/>
          </p:nvPr>
        </p:nvSpPr>
        <p:spPr>
          <a:xfrm>
            <a:off x="838200" y="4249009"/>
            <a:ext cx="6433868" cy="923330"/>
          </a:xfrm>
          <a:prstGeom prst="rect">
            <a:avLst/>
          </a:prstGeom>
        </p:spPr>
        <p:txBody>
          <a:bodyPr vert="horz" wrap="square" lIns="0" tIns="0" rIns="0" bIns="0" rtlCol="0" anchor="t" anchorCtr="0">
            <a:spAutoFit/>
          </a:bodyPr>
          <a:lstStyle>
            <a:lvl1pPr marL="0" indent="0">
              <a:spcBef>
                <a:spcPts val="0"/>
              </a:spcBef>
              <a:spcAft>
                <a:spcPts val="0"/>
              </a:spcAft>
              <a:buNone/>
              <a:defRPr sz="2000" b="0" i="0">
                <a:solidFill>
                  <a:schemeClr val="bg1"/>
                </a:solidFill>
                <a:latin typeface="Arial" panose="020B0604020202020204" pitchFamily="34" charset="0"/>
                <a:cs typeface="Arial" panose="020B0604020202020204" pitchFamily="34" charset="0"/>
              </a:defRPr>
            </a:lvl1pPr>
          </a:lstStyle>
          <a:p>
            <a:pPr>
              <a:lnSpc>
                <a:spcPct val="100000"/>
              </a:lnSpc>
            </a:pPr>
            <a:r>
              <a:rPr lang="en-US">
                <a:solidFill>
                  <a:srgbClr val="183E56"/>
                </a:solidFill>
                <a:latin typeface="Arial" panose="020B0604020202020204" pitchFamily="34" charset="0"/>
                <a:cs typeface="Arial" panose="020B0604020202020204" pitchFamily="34" charset="0"/>
              </a:rPr>
              <a:t>Job Title</a:t>
            </a:r>
            <a:br>
              <a:rPr lang="en-US">
                <a:solidFill>
                  <a:srgbClr val="183E56"/>
                </a:solidFill>
                <a:latin typeface="Arial" panose="020B0604020202020204" pitchFamily="34" charset="0"/>
                <a:cs typeface="Arial" panose="020B0604020202020204" pitchFamily="34" charset="0"/>
              </a:rPr>
            </a:br>
            <a:r>
              <a:rPr lang="en-US">
                <a:solidFill>
                  <a:srgbClr val="183E56"/>
                </a:solidFill>
                <a:latin typeface="Arial" panose="020B0604020202020204" pitchFamily="34" charset="0"/>
                <a:cs typeface="Arial" panose="020B0604020202020204" pitchFamily="34" charset="0"/>
              </a:rPr>
              <a:t>Department</a:t>
            </a:r>
            <a:br>
              <a:rPr lang="en-US">
                <a:solidFill>
                  <a:srgbClr val="183E56"/>
                </a:solidFill>
                <a:latin typeface="Arial" panose="020B0604020202020204" pitchFamily="34" charset="0"/>
                <a:cs typeface="Arial" panose="020B0604020202020204" pitchFamily="34" charset="0"/>
              </a:rPr>
            </a:br>
            <a:r>
              <a:rPr lang="en-US">
                <a:solidFill>
                  <a:srgbClr val="183E56"/>
                </a:solidFill>
                <a:latin typeface="Arial" panose="020B0604020202020204" pitchFamily="34" charset="0"/>
                <a:cs typeface="Arial" panose="020B0604020202020204" pitchFamily="34" charset="0"/>
              </a:rPr>
              <a:t>@Twitter-handle (if desired)</a:t>
            </a:r>
          </a:p>
        </p:txBody>
      </p:sp>
      <p:sp>
        <p:nvSpPr>
          <p:cNvPr id="6" name="Date Placeholder">
            <a:extLst>
              <a:ext uri="{FF2B5EF4-FFF2-40B4-BE49-F238E27FC236}">
                <a16:creationId xmlns:a16="http://schemas.microsoft.com/office/drawing/2014/main" id="{AA6F2061-5E6E-7440-8213-347350CB8141}"/>
              </a:ext>
            </a:extLst>
          </p:cNvPr>
          <p:cNvSpPr>
            <a:spLocks noGrp="1"/>
          </p:cNvSpPr>
          <p:nvPr>
            <p:ph type="dt" sz="half" idx="10"/>
          </p:nvPr>
        </p:nvSpPr>
        <p:spPr>
          <a:xfrm>
            <a:off x="838200" y="5485491"/>
            <a:ext cx="2743200" cy="365125"/>
          </a:xfrm>
        </p:spPr>
        <p:txBody>
          <a:bodyPr/>
          <a:lstStyle>
            <a:lvl1pPr>
              <a:defRPr>
                <a:solidFill>
                  <a:schemeClr val="bg1"/>
                </a:solidFill>
              </a:defRPr>
            </a:lvl1pPr>
          </a:lstStyle>
          <a:p>
            <a:fld id="{06C531F1-065E-594C-8147-D209A7179285}" type="datetime4">
              <a:rPr lang="en-GB" smtClean="0"/>
              <a:pPr/>
              <a:t>30 January 2024</a:t>
            </a:fld>
            <a:endParaRPr lang="en-US"/>
          </a:p>
        </p:txBody>
      </p:sp>
      <p:sp>
        <p:nvSpPr>
          <p:cNvPr id="8" name="Footer Placeholder">
            <a:extLst>
              <a:ext uri="{FF2B5EF4-FFF2-40B4-BE49-F238E27FC236}">
                <a16:creationId xmlns:a16="http://schemas.microsoft.com/office/drawing/2014/main" id="{D23EF8DF-C331-5B47-83E0-A9DAB9AF7D2F}"/>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spTree>
    <p:extLst>
      <p:ext uri="{BB962C8B-B14F-4D97-AF65-F5344CB8AC3E}">
        <p14:creationId xmlns:p14="http://schemas.microsoft.com/office/powerpoint/2010/main" val="2607897051"/>
      </p:ext>
    </p:extLst>
  </p:cSld>
  <p:clrMapOvr>
    <a:masterClrMapping/>
  </p:clrMapOvr>
  <p:extLst>
    <p:ext uri="{DCECCB84-F9BA-43D5-87BE-67443E8EF086}">
      <p15:sldGuideLst xmlns:p15="http://schemas.microsoft.com/office/powerpoint/2012/main">
        <p15:guide id="1" orient="horz" pos="527">
          <p15:clr>
            <a:srgbClr val="FBAE40"/>
          </p15:clr>
        </p15:guide>
        <p15:guide id="2" pos="7174">
          <p15:clr>
            <a:srgbClr val="FBAE40"/>
          </p15:clr>
        </p15:guide>
        <p15:guide id="3" orient="horz" pos="3634">
          <p15:clr>
            <a:srgbClr val="FBAE40"/>
          </p15:clr>
        </p15:guide>
        <p15:guide id="4" pos="529">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ext left, two images right">
    <p:bg>
      <p:bgPr>
        <a:solidFill>
          <a:srgbClr val="F5F5F6"/>
        </a:solidFill>
        <a:effectLst/>
      </p:bgPr>
    </p:bg>
    <p:spTree>
      <p:nvGrpSpPr>
        <p:cNvPr id="1" name=""/>
        <p:cNvGrpSpPr/>
        <p:nvPr/>
      </p:nvGrpSpPr>
      <p:grpSpPr>
        <a:xfrm>
          <a:off x="0" y="0"/>
          <a:ext cx="0" cy="0"/>
          <a:chOff x="0" y="0"/>
          <a:chExt cx="0" cy="0"/>
        </a:xfrm>
      </p:grpSpPr>
      <p:sp>
        <p:nvSpPr>
          <p:cNvPr id="5" name="Slide Number Placeholder">
            <a:extLst>
              <a:ext uri="{FF2B5EF4-FFF2-40B4-BE49-F238E27FC236}">
                <a16:creationId xmlns:a16="http://schemas.microsoft.com/office/drawing/2014/main" id="{ADE7D3AB-96D3-4643-83A3-E505E78A73E6}"/>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6" name="Footer Placeholder">
            <a:extLst>
              <a:ext uri="{FF2B5EF4-FFF2-40B4-BE49-F238E27FC236}">
                <a16:creationId xmlns:a16="http://schemas.microsoft.com/office/drawing/2014/main" id="{9F2D74FC-DE0D-9142-9052-7DC552A8C99E}"/>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endParaRPr lang="en-US"/>
          </a:p>
        </p:txBody>
      </p:sp>
      <p:sp>
        <p:nvSpPr>
          <p:cNvPr id="10" name="Title">
            <a:extLst>
              <a:ext uri="{FF2B5EF4-FFF2-40B4-BE49-F238E27FC236}">
                <a16:creationId xmlns:a16="http://schemas.microsoft.com/office/drawing/2014/main" id="{D40591F7-C8D0-A945-B2CF-C2F5BEF4709A}"/>
              </a:ext>
            </a:extLst>
          </p:cNvPr>
          <p:cNvSpPr>
            <a:spLocks noGrp="1"/>
          </p:cNvSpPr>
          <p:nvPr>
            <p:ph type="title" hasCustomPrompt="1"/>
          </p:nvPr>
        </p:nvSpPr>
        <p:spPr>
          <a:xfrm>
            <a:off x="838200" y="639842"/>
            <a:ext cx="5395915" cy="765501"/>
          </a:xfrm>
          <a:prstGeom prst="rect">
            <a:avLst/>
          </a:prstGeom>
        </p:spPr>
        <p:txBody>
          <a:bodyPr>
            <a:noAutofit/>
          </a:bodyPr>
          <a:lstStyle>
            <a:lvl1pPr>
              <a:defRPr sz="3200"/>
            </a:lvl1pPr>
          </a:lstStyle>
          <a:p>
            <a:pPr lvl="0"/>
            <a:r>
              <a:rPr lang="en-US"/>
              <a:t>Text left, two images right</a:t>
            </a:r>
          </a:p>
        </p:txBody>
      </p:sp>
      <p:sp>
        <p:nvSpPr>
          <p:cNvPr id="8" name="Content Placeholder 1">
            <a:extLst>
              <a:ext uri="{FF2B5EF4-FFF2-40B4-BE49-F238E27FC236}">
                <a16:creationId xmlns:a16="http://schemas.microsoft.com/office/drawing/2014/main" id="{7341D0D4-8A9F-254A-A838-BE23CB339FA3}"/>
              </a:ext>
            </a:extLst>
          </p:cNvPr>
          <p:cNvSpPr>
            <a:spLocks noGrp="1"/>
          </p:cNvSpPr>
          <p:nvPr>
            <p:ph sz="half" idx="13" hasCustomPrompt="1"/>
          </p:nvPr>
        </p:nvSpPr>
        <p:spPr>
          <a:xfrm>
            <a:off x="838200" y="1422595"/>
            <a:ext cx="5395915" cy="2375394"/>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6ED01163-A081-394B-A56F-2E745CD47FAF}"/>
              </a:ext>
            </a:extLst>
          </p:cNvPr>
          <p:cNvSpPr>
            <a:spLocks noGrp="1"/>
          </p:cNvSpPr>
          <p:nvPr>
            <p:ph idx="1" hasCustomPrompt="1"/>
          </p:nvPr>
        </p:nvSpPr>
        <p:spPr>
          <a:xfrm>
            <a:off x="6511931" y="629923"/>
            <a:ext cx="4876799" cy="2719432"/>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3200">
                <a:solidFill>
                  <a:schemeClr val="tx2"/>
                </a:solidFill>
              </a:defRPr>
            </a:lvl1pPr>
            <a:lvl2pPr>
              <a:defRPr sz="2800"/>
            </a:lvl2pPr>
            <a:lvl3pPr>
              <a:defRPr sz="2400"/>
            </a:lvl3pPr>
            <a:lvl4pPr>
              <a:defRPr sz="2000"/>
            </a:lvl4pPr>
            <a:lvl5pPr>
              <a:defRPr sz="2000"/>
            </a:lvl5pPr>
          </a:lstStyle>
          <a:p>
            <a:pPr lvl="0"/>
            <a:r>
              <a:rPr lang="en-US"/>
              <a:t>Add your image here (aspect ratio 16:9)</a:t>
            </a:r>
          </a:p>
        </p:txBody>
      </p:sp>
      <p:sp>
        <p:nvSpPr>
          <p:cNvPr id="16" name="Content Placeholder 3">
            <a:extLst>
              <a:ext uri="{FF2B5EF4-FFF2-40B4-BE49-F238E27FC236}">
                <a16:creationId xmlns:a16="http://schemas.microsoft.com/office/drawing/2014/main" id="{6F0C757D-809E-2D4A-9E4D-DFA6D9C02CE5}"/>
              </a:ext>
            </a:extLst>
          </p:cNvPr>
          <p:cNvSpPr>
            <a:spLocks noGrp="1"/>
          </p:cNvSpPr>
          <p:nvPr>
            <p:ph idx="12" hasCustomPrompt="1"/>
          </p:nvPr>
        </p:nvSpPr>
        <p:spPr>
          <a:xfrm>
            <a:off x="6511931" y="3357983"/>
            <a:ext cx="4876800" cy="2849776"/>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3200">
                <a:solidFill>
                  <a:schemeClr val="tx2"/>
                </a:solidFill>
              </a:defRPr>
            </a:lvl1pPr>
            <a:lvl2pPr>
              <a:defRPr sz="2800"/>
            </a:lvl2pPr>
            <a:lvl3pPr>
              <a:defRPr sz="2400"/>
            </a:lvl3pPr>
            <a:lvl4pPr>
              <a:defRPr sz="2000"/>
            </a:lvl4pPr>
            <a:lvl5pPr>
              <a:defRPr sz="2000"/>
            </a:lvl5pPr>
          </a:lstStyle>
          <a:p>
            <a:pPr lvl="0"/>
            <a:r>
              <a:rPr lang="en-US"/>
              <a:t>Add your image here (aspect ratio 16:9)</a:t>
            </a:r>
          </a:p>
        </p:txBody>
      </p:sp>
      <p:pic>
        <p:nvPicPr>
          <p:cNvPr id="9" name="Logo">
            <a:extLst>
              <a:ext uri="{FF2B5EF4-FFF2-40B4-BE49-F238E27FC236}">
                <a16:creationId xmlns:a16="http://schemas.microsoft.com/office/drawing/2014/main" id="{4506BA45-5B30-42C8-9EBC-485794889F6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1641921314"/>
      </p:ext>
    </p:extLst>
  </p:cSld>
  <p:clrMapOvr>
    <a:masterClrMapping/>
  </p:clrMapOvr>
  <p:extLst>
    <p:ext uri="{DCECCB84-F9BA-43D5-87BE-67443E8EF086}">
      <p15:sldGuideLst xmlns:p15="http://schemas.microsoft.com/office/powerpoint/2012/main">
        <p15:guide id="1" pos="529">
          <p15:clr>
            <a:srgbClr val="FBAE40"/>
          </p15:clr>
        </p15:guide>
        <p15:guide id="2" pos="7174">
          <p15:clr>
            <a:srgbClr val="FBAE40"/>
          </p15:clr>
        </p15:guide>
        <p15:guide id="3" orient="horz" pos="391">
          <p15:clr>
            <a:srgbClr val="FBAE40"/>
          </p15:clr>
        </p15:guide>
        <p15:guide id="4" orient="horz" pos="3634">
          <p15:clr>
            <a:srgbClr val="FBAE4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Section slide_Grey 100">
    <p:bg>
      <p:bgPr>
        <a:solidFill>
          <a:srgbClr val="414042"/>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7 March 2023</a:t>
            </a:r>
          </a:p>
        </p:txBody>
      </p:sp>
      <p:sp>
        <p:nvSpPr>
          <p:cNvPr id="14" name="Title">
            <a:extLst>
              <a:ext uri="{FF2B5EF4-FFF2-40B4-BE49-F238E27FC236}">
                <a16:creationId xmlns:a16="http://schemas.microsoft.com/office/drawing/2014/main" id="{F0107D9C-8794-7E4B-B350-FEC30E7FAEF6}"/>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sp>
        <p:nvSpPr>
          <p:cNvPr id="13" name="Subtitle">
            <a:extLst>
              <a:ext uri="{FF2B5EF4-FFF2-40B4-BE49-F238E27FC236}">
                <a16:creationId xmlns:a16="http://schemas.microsoft.com/office/drawing/2014/main" id="{C51DA302-E673-0B48-9032-76748EE3E6F6}"/>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10" name="Line">
            <a:extLst>
              <a:ext uri="{FF2B5EF4-FFF2-40B4-BE49-F238E27FC236}">
                <a16:creationId xmlns:a16="http://schemas.microsoft.com/office/drawing/2014/main" id="{41E16F23-B3CF-314E-AFD9-633806B1334D}"/>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Logo">
            <a:extLst>
              <a:ext uri="{FF2B5EF4-FFF2-40B4-BE49-F238E27FC236}">
                <a16:creationId xmlns:a16="http://schemas.microsoft.com/office/drawing/2014/main" id="{3392D271-69EB-4FEA-A580-C98C051EF8A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3142459960"/>
      </p:ext>
    </p:extLst>
  </p:cSld>
  <p:clrMapOvr>
    <a:masterClrMapping/>
  </p:clrMapOvr>
  <p:hf sldNum="0" hdr="0"/>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userDrawn="1">
  <p:cSld name="Section slide_Night blue">
    <p:bg>
      <p:bgPr>
        <a:solidFill>
          <a:srgbClr val="003C57"/>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7 March 2023</a:t>
            </a:r>
          </a:p>
        </p:txBody>
      </p:sp>
      <p:sp>
        <p:nvSpPr>
          <p:cNvPr id="14" name="Title">
            <a:extLst>
              <a:ext uri="{FF2B5EF4-FFF2-40B4-BE49-F238E27FC236}">
                <a16:creationId xmlns:a16="http://schemas.microsoft.com/office/drawing/2014/main" id="{39705124-4B77-4A45-9308-A04738CB6E18}"/>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sp>
        <p:nvSpPr>
          <p:cNvPr id="13" name="Subtitle">
            <a:extLst>
              <a:ext uri="{FF2B5EF4-FFF2-40B4-BE49-F238E27FC236}">
                <a16:creationId xmlns:a16="http://schemas.microsoft.com/office/drawing/2014/main" id="{335C0D86-6B6D-9340-A3E4-0C4964615FC3}"/>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10" name="Line">
            <a:extLst>
              <a:ext uri="{FF2B5EF4-FFF2-40B4-BE49-F238E27FC236}">
                <a16:creationId xmlns:a16="http://schemas.microsoft.com/office/drawing/2014/main" id="{05620796-8D76-664C-B761-7F015F0DFF3B}"/>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Logo">
            <a:extLst>
              <a:ext uri="{FF2B5EF4-FFF2-40B4-BE49-F238E27FC236}">
                <a16:creationId xmlns:a16="http://schemas.microsoft.com/office/drawing/2014/main" id="{358F74D1-E147-4867-AFB1-54EAEE98026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4110310629"/>
      </p:ext>
    </p:extLst>
  </p:cSld>
  <p:clrMapOvr>
    <a:masterClrMapping/>
  </p:clrMapOvr>
  <p:hf sldNum="0" hdr="0"/>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Section slide_Ocean blue">
    <p:bg>
      <p:bgPr>
        <a:solidFill>
          <a:srgbClr val="206095"/>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7 March 2023</a:t>
            </a:r>
          </a:p>
        </p:txBody>
      </p:sp>
      <p:cxnSp>
        <p:nvCxnSpPr>
          <p:cNvPr id="10" name="Line">
            <a:extLst>
              <a:ext uri="{FF2B5EF4-FFF2-40B4-BE49-F238E27FC236}">
                <a16:creationId xmlns:a16="http://schemas.microsoft.com/office/drawing/2014/main" id="{05620796-8D76-664C-B761-7F015F0DFF3B}"/>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a:extLst>
              <a:ext uri="{FF2B5EF4-FFF2-40B4-BE49-F238E27FC236}">
                <a16:creationId xmlns:a16="http://schemas.microsoft.com/office/drawing/2014/main" id="{B4C955DF-BE42-D34D-9E3E-CC9BF3A6DE30}"/>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sp>
        <p:nvSpPr>
          <p:cNvPr id="13" name="Subtitle">
            <a:extLst>
              <a:ext uri="{FF2B5EF4-FFF2-40B4-BE49-F238E27FC236}">
                <a16:creationId xmlns:a16="http://schemas.microsoft.com/office/drawing/2014/main" id="{622D5613-4A3F-4C4D-AB7A-78FCC248ADED}"/>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pic>
        <p:nvPicPr>
          <p:cNvPr id="12" name="Logo">
            <a:extLst>
              <a:ext uri="{FF2B5EF4-FFF2-40B4-BE49-F238E27FC236}">
                <a16:creationId xmlns:a16="http://schemas.microsoft.com/office/drawing/2014/main" id="{66E02D8C-D898-467C-8F0F-2745C0AF6C5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901428969"/>
      </p:ext>
    </p:extLst>
  </p:cSld>
  <p:clrMapOvr>
    <a:masterClrMapping/>
  </p:clrMapOvr>
  <p:hf sldNum="0" hdr="0"/>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Section slide_Sky blue">
    <p:bg>
      <p:bgPr>
        <a:solidFill>
          <a:srgbClr val="27A0CC"/>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7 March 2023</a:t>
            </a:r>
          </a:p>
        </p:txBody>
      </p:sp>
      <p:cxnSp>
        <p:nvCxnSpPr>
          <p:cNvPr id="10" name="Line">
            <a:extLst>
              <a:ext uri="{FF2B5EF4-FFF2-40B4-BE49-F238E27FC236}">
                <a16:creationId xmlns:a16="http://schemas.microsoft.com/office/drawing/2014/main" id="{D13A9CD3-E6C3-0344-974D-58215B0ABAAA}"/>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itle">
            <a:extLst>
              <a:ext uri="{FF2B5EF4-FFF2-40B4-BE49-F238E27FC236}">
                <a16:creationId xmlns:a16="http://schemas.microsoft.com/office/drawing/2014/main" id="{A07FCA63-88F4-0D40-B646-DB3E33AA931D}"/>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sp>
        <p:nvSpPr>
          <p:cNvPr id="16" name="Subtitle">
            <a:extLst>
              <a:ext uri="{FF2B5EF4-FFF2-40B4-BE49-F238E27FC236}">
                <a16:creationId xmlns:a16="http://schemas.microsoft.com/office/drawing/2014/main" id="{680E1A51-C56D-6C4C-90F5-70BA71A10A6C}"/>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pic>
        <p:nvPicPr>
          <p:cNvPr id="12" name="Logo">
            <a:extLst>
              <a:ext uri="{FF2B5EF4-FFF2-40B4-BE49-F238E27FC236}">
                <a16:creationId xmlns:a16="http://schemas.microsoft.com/office/drawing/2014/main" id="{66CD3B91-037B-4B67-B3BC-D706B0A5D0E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398701923"/>
      </p:ext>
    </p:extLst>
  </p:cSld>
  <p:clrMapOvr>
    <a:masterClrMapping/>
  </p:clrMapOvr>
  <p:hf sldNum="0" hdr="0"/>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Section slide_Aqua teal">
    <p:bg>
      <p:bgPr>
        <a:solidFill>
          <a:srgbClr val="00A3A6"/>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7 March 2023</a:t>
            </a:r>
          </a:p>
        </p:txBody>
      </p:sp>
      <p:sp>
        <p:nvSpPr>
          <p:cNvPr id="17" name="Title">
            <a:extLst>
              <a:ext uri="{FF2B5EF4-FFF2-40B4-BE49-F238E27FC236}">
                <a16:creationId xmlns:a16="http://schemas.microsoft.com/office/drawing/2014/main" id="{1FFF5308-8243-A94B-81A6-3885912D01F0}"/>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sp>
        <p:nvSpPr>
          <p:cNvPr id="16" name="Subtitle">
            <a:extLst>
              <a:ext uri="{FF2B5EF4-FFF2-40B4-BE49-F238E27FC236}">
                <a16:creationId xmlns:a16="http://schemas.microsoft.com/office/drawing/2014/main" id="{5903921C-6D50-A849-B477-5BE38F246FF8}"/>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10" name="Line">
            <a:extLst>
              <a:ext uri="{FF2B5EF4-FFF2-40B4-BE49-F238E27FC236}">
                <a16:creationId xmlns:a16="http://schemas.microsoft.com/office/drawing/2014/main" id="{9BEE2D9E-3E87-ED40-89C2-DBA774F1F211}"/>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Logo">
            <a:extLst>
              <a:ext uri="{FF2B5EF4-FFF2-40B4-BE49-F238E27FC236}">
                <a16:creationId xmlns:a16="http://schemas.microsoft.com/office/drawing/2014/main" id="{E0BB8E37-82CC-49E5-8F3F-D8E94B04660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915016447"/>
      </p:ext>
    </p:extLst>
  </p:cSld>
  <p:clrMapOvr>
    <a:masterClrMapping/>
  </p:clrMapOvr>
  <p:hf sldNum="0" hdr="0"/>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Section slid_Indigo blue">
    <p:bg>
      <p:bgPr>
        <a:solidFill>
          <a:srgbClr val="3C388E"/>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7 March 2023</a:t>
            </a:r>
          </a:p>
        </p:txBody>
      </p:sp>
      <p:cxnSp>
        <p:nvCxnSpPr>
          <p:cNvPr id="10" name="Straight Connector 9">
            <a:extLst>
              <a:ext uri="{FF2B5EF4-FFF2-40B4-BE49-F238E27FC236}">
                <a16:creationId xmlns:a16="http://schemas.microsoft.com/office/drawing/2014/main" id="{95FF6451-6437-294C-AE93-D483699E514B}"/>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543DF038-D2D9-464B-9CBE-BD4B00AFCE9F}"/>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4" name="Title 1">
            <a:extLst>
              <a:ext uri="{FF2B5EF4-FFF2-40B4-BE49-F238E27FC236}">
                <a16:creationId xmlns:a16="http://schemas.microsoft.com/office/drawing/2014/main" id="{C2A06972-B375-D540-B534-45327AACFB1D}"/>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pic>
        <p:nvPicPr>
          <p:cNvPr id="12" name="Logo">
            <a:extLst>
              <a:ext uri="{FF2B5EF4-FFF2-40B4-BE49-F238E27FC236}">
                <a16:creationId xmlns:a16="http://schemas.microsoft.com/office/drawing/2014/main" id="{0A4B514B-CC2C-4021-88E0-515BD591628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3710088329"/>
      </p:ext>
    </p:extLst>
  </p:cSld>
  <p:clrMapOvr>
    <a:masterClrMapping/>
  </p:clrMapOvr>
  <p:hf sldNum="0" hdr="0"/>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Section slid_Plum purple">
    <p:bg>
      <p:bgPr>
        <a:solidFill>
          <a:srgbClr val="902082"/>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7 March 2023</a:t>
            </a:r>
          </a:p>
        </p:txBody>
      </p:sp>
      <p:cxnSp>
        <p:nvCxnSpPr>
          <p:cNvPr id="10" name="Straight Connector 9">
            <a:extLst>
              <a:ext uri="{FF2B5EF4-FFF2-40B4-BE49-F238E27FC236}">
                <a16:creationId xmlns:a16="http://schemas.microsoft.com/office/drawing/2014/main" id="{A9692B31-F575-6549-88BE-268E460843FC}"/>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461247D4-94C2-BE4C-A999-F549F7698CE4}"/>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4" name="Title 1">
            <a:extLst>
              <a:ext uri="{FF2B5EF4-FFF2-40B4-BE49-F238E27FC236}">
                <a16:creationId xmlns:a16="http://schemas.microsoft.com/office/drawing/2014/main" id="{0650BAC6-52B8-9D45-96A4-4363AFCA8331}"/>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pic>
        <p:nvPicPr>
          <p:cNvPr id="12" name="Logo">
            <a:extLst>
              <a:ext uri="{FF2B5EF4-FFF2-40B4-BE49-F238E27FC236}">
                <a16:creationId xmlns:a16="http://schemas.microsoft.com/office/drawing/2014/main" id="{8009441E-8CA1-4A7D-A5BB-4CFD7A541D3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3428585906"/>
      </p:ext>
    </p:extLst>
  </p:cSld>
  <p:clrMapOvr>
    <a:masterClrMapping/>
  </p:clrMapOvr>
  <p:hf sldNum="0" hdr="0"/>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Section slide_Flamingo pink">
    <p:bg>
      <p:bgPr>
        <a:solidFill>
          <a:srgbClr val="DF0667"/>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7 March 2023</a:t>
            </a:r>
          </a:p>
        </p:txBody>
      </p:sp>
      <p:cxnSp>
        <p:nvCxnSpPr>
          <p:cNvPr id="10" name="Straight Connector 9">
            <a:extLst>
              <a:ext uri="{FF2B5EF4-FFF2-40B4-BE49-F238E27FC236}">
                <a16:creationId xmlns:a16="http://schemas.microsoft.com/office/drawing/2014/main" id="{F67D8161-5352-AC4F-8422-00F311FA85FA}"/>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D0B060B4-A511-0047-913D-9721FF5144B9}"/>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4" name="Title 1">
            <a:extLst>
              <a:ext uri="{FF2B5EF4-FFF2-40B4-BE49-F238E27FC236}">
                <a16:creationId xmlns:a16="http://schemas.microsoft.com/office/drawing/2014/main" id="{03386FE0-A862-5740-962C-C24D3F6B9956}"/>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pic>
        <p:nvPicPr>
          <p:cNvPr id="12" name="Logo">
            <a:extLst>
              <a:ext uri="{FF2B5EF4-FFF2-40B4-BE49-F238E27FC236}">
                <a16:creationId xmlns:a16="http://schemas.microsoft.com/office/drawing/2014/main" id="{423B2346-C28B-4F92-B950-6933AADE81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741154034"/>
      </p:ext>
    </p:extLst>
  </p:cSld>
  <p:clrMapOvr>
    <a:masterClrMapping/>
  </p:clrMapOvr>
  <p:hf sldNum="0" hdr="0"/>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Section slide_Ruby red">
    <p:bg>
      <p:bgPr>
        <a:solidFill>
          <a:srgbClr val="D0021B"/>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7 March 2023</a:t>
            </a:r>
          </a:p>
        </p:txBody>
      </p:sp>
      <p:cxnSp>
        <p:nvCxnSpPr>
          <p:cNvPr id="10" name="Straight Connector 9">
            <a:extLst>
              <a:ext uri="{FF2B5EF4-FFF2-40B4-BE49-F238E27FC236}">
                <a16:creationId xmlns:a16="http://schemas.microsoft.com/office/drawing/2014/main" id="{55661407-3B8B-664A-A263-554870E58063}"/>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97414DBD-79C5-A244-8B4E-E0A37BD602F5}"/>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4" name="Title 1">
            <a:extLst>
              <a:ext uri="{FF2B5EF4-FFF2-40B4-BE49-F238E27FC236}">
                <a16:creationId xmlns:a16="http://schemas.microsoft.com/office/drawing/2014/main" id="{0A16821C-C6DC-7B48-A948-EEC91826F275}"/>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pic>
        <p:nvPicPr>
          <p:cNvPr id="12" name="Logo">
            <a:extLst>
              <a:ext uri="{FF2B5EF4-FFF2-40B4-BE49-F238E27FC236}">
                <a16:creationId xmlns:a16="http://schemas.microsoft.com/office/drawing/2014/main" id="{577D6933-6FD9-4F20-A934-78E60B86F52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090670386"/>
      </p:ext>
    </p:extLst>
  </p:cSld>
  <p:clrMapOvr>
    <a:masterClrMapping/>
  </p:clrMapOvr>
  <p:hf sldNum="0" hdr="0"/>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Section slide_Jaffa orange">
    <p:bg>
      <p:bgPr>
        <a:solidFill>
          <a:srgbClr val="FA6401"/>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7 March 2023</a:t>
            </a:r>
          </a:p>
        </p:txBody>
      </p:sp>
      <p:cxnSp>
        <p:nvCxnSpPr>
          <p:cNvPr id="10" name="Straight Connector 9">
            <a:extLst>
              <a:ext uri="{FF2B5EF4-FFF2-40B4-BE49-F238E27FC236}">
                <a16:creationId xmlns:a16="http://schemas.microsoft.com/office/drawing/2014/main" id="{7B81843D-E333-4F4C-A36D-94080D3638C8}"/>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C62F1910-CA81-E648-B863-DE791419B0EC}"/>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9" name="Title 1">
            <a:extLst>
              <a:ext uri="{FF2B5EF4-FFF2-40B4-BE49-F238E27FC236}">
                <a16:creationId xmlns:a16="http://schemas.microsoft.com/office/drawing/2014/main" id="{8E7CF45C-0FAE-7E42-85CA-A478088C01D7}"/>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pic>
        <p:nvPicPr>
          <p:cNvPr id="12" name="Logo">
            <a:extLst>
              <a:ext uri="{FF2B5EF4-FFF2-40B4-BE49-F238E27FC236}">
                <a16:creationId xmlns:a16="http://schemas.microsoft.com/office/drawing/2014/main" id="{685EC371-6C64-457D-9F78-8AB2FCF93F3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4359924"/>
      </p:ext>
    </p:extLst>
  </p:cSld>
  <p:clrMapOvr>
    <a:masterClrMapping/>
  </p:clrMapOvr>
  <p:hf sldNum="0" hdr="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imple slide light">
    <p:bg>
      <p:bgPr>
        <a:solidFill>
          <a:srgbClr val="F5F5F6"/>
        </a:solidFill>
        <a:effectLst/>
      </p:bgPr>
    </p:bg>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endParaRPr lang="en-US"/>
          </a:p>
        </p:txBody>
      </p:sp>
      <p:sp>
        <p:nvSpPr>
          <p:cNvPr id="9" name="Title">
            <a:extLst>
              <a:ext uri="{FF2B5EF4-FFF2-40B4-BE49-F238E27FC236}">
                <a16:creationId xmlns:a16="http://schemas.microsoft.com/office/drawing/2014/main" id="{760E4220-BD25-4B4C-B455-33118A52112D}"/>
              </a:ext>
            </a:extLst>
          </p:cNvPr>
          <p:cNvSpPr>
            <a:spLocks noGrp="1"/>
          </p:cNvSpPr>
          <p:nvPr>
            <p:ph type="title" hasCustomPrompt="1"/>
          </p:nvPr>
        </p:nvSpPr>
        <p:spPr>
          <a:xfrm>
            <a:off x="838200" y="2769528"/>
            <a:ext cx="10515600" cy="877163"/>
          </a:xfrm>
          <a:prstGeom prst="rect">
            <a:avLst/>
          </a:prstGeom>
        </p:spPr>
        <p:txBody>
          <a:bodyPr lIns="0" tIns="0" rIns="0" bIns="0" anchor="t" anchorCtr="0">
            <a:spAutoFit/>
          </a:bodyPr>
          <a:lstStyle>
            <a:lvl1pPr algn="l">
              <a:defRPr sz="6000" b="0">
                <a:solidFill>
                  <a:srgbClr val="003C57"/>
                </a:solidFill>
              </a:defRPr>
            </a:lvl1pPr>
          </a:lstStyle>
          <a:p>
            <a:r>
              <a:rPr lang="en-US"/>
              <a:t>Simple slide</a:t>
            </a:r>
          </a:p>
        </p:txBody>
      </p:sp>
      <p:sp>
        <p:nvSpPr>
          <p:cNvPr id="8" name="Subtitle">
            <a:extLst>
              <a:ext uri="{FF2B5EF4-FFF2-40B4-BE49-F238E27FC236}">
                <a16:creationId xmlns:a16="http://schemas.microsoft.com/office/drawing/2014/main" id="{FAC3410B-E9D3-1344-BA0A-156C8EAB8562}"/>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rgbClr val="003C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7" name="Line">
            <a:extLst>
              <a:ext uri="{FF2B5EF4-FFF2-40B4-BE49-F238E27FC236}">
                <a16:creationId xmlns:a16="http://schemas.microsoft.com/office/drawing/2014/main" id="{498D8C91-E3A5-0949-AD80-1579D1DC0571}"/>
              </a:ext>
            </a:extLst>
          </p:cNvPr>
          <p:cNvCxnSpPr>
            <a:cxnSpLocks/>
          </p:cNvCxnSpPr>
          <p:nvPr userDrawn="1"/>
        </p:nvCxnSpPr>
        <p:spPr>
          <a:xfrm>
            <a:off x="822000" y="6055339"/>
            <a:ext cx="10548000" cy="0"/>
          </a:xfrm>
          <a:prstGeom prst="line">
            <a:avLst/>
          </a:prstGeom>
          <a:ln w="12700">
            <a:solidFill>
              <a:srgbClr val="003C57"/>
            </a:solidFill>
          </a:ln>
        </p:spPr>
        <p:style>
          <a:lnRef idx="1">
            <a:schemeClr val="accent1"/>
          </a:lnRef>
          <a:fillRef idx="0">
            <a:schemeClr val="accent1"/>
          </a:fillRef>
          <a:effectRef idx="0">
            <a:schemeClr val="accent1"/>
          </a:effectRef>
          <a:fontRef idx="minor">
            <a:schemeClr val="tx1"/>
          </a:fontRef>
        </p:style>
      </p:cxnSp>
      <p:pic>
        <p:nvPicPr>
          <p:cNvPr id="11" name="Logo">
            <a:extLst>
              <a:ext uri="{FF2B5EF4-FFF2-40B4-BE49-F238E27FC236}">
                <a16:creationId xmlns:a16="http://schemas.microsoft.com/office/drawing/2014/main" id="{F96C9EEC-3B0E-4705-8DBF-1A7AD2DF936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1724333606"/>
      </p:ext>
    </p:extLst>
  </p:cSld>
  <p:clrMapOvr>
    <a:masterClrMapping/>
  </p:clrMapOvr>
  <p:extLst>
    <p:ext uri="{DCECCB84-F9BA-43D5-87BE-67443E8EF086}">
      <p15:sldGuideLst xmlns:p15="http://schemas.microsoft.com/office/powerpoint/2012/main">
        <p15:guide id="1" pos="529">
          <p15:clr>
            <a:srgbClr val="FBAE40"/>
          </p15:clr>
        </p15:guide>
        <p15:guide id="2" pos="7174">
          <p15:clr>
            <a:srgbClr val="FBAE40"/>
          </p15:clr>
        </p15:guide>
        <p15:guide id="3" orient="horz" pos="391">
          <p15:clr>
            <a:srgbClr val="FBAE40"/>
          </p15:clr>
        </p15:guide>
        <p15:guide id="4" orient="horz" pos="3634">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Section slide_Sun yellow">
    <p:bg>
      <p:bgPr>
        <a:solidFill>
          <a:srgbClr val="FBC900"/>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7 March 2023</a:t>
            </a:r>
          </a:p>
        </p:txBody>
      </p:sp>
      <p:sp>
        <p:nvSpPr>
          <p:cNvPr id="13" name="Title">
            <a:extLst>
              <a:ext uri="{FF2B5EF4-FFF2-40B4-BE49-F238E27FC236}">
                <a16:creationId xmlns:a16="http://schemas.microsoft.com/office/drawing/2014/main" id="{76DFADB9-CC9D-E547-8CD9-C58C55DDD2D6}"/>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rgbClr val="003C57"/>
                </a:solidFill>
              </a:defRPr>
            </a:lvl1pPr>
          </a:lstStyle>
          <a:p>
            <a:r>
              <a:rPr lang="en-US"/>
              <a:t>Section slide</a:t>
            </a:r>
          </a:p>
        </p:txBody>
      </p:sp>
      <p:sp>
        <p:nvSpPr>
          <p:cNvPr id="11" name="Subtitle">
            <a:extLst>
              <a:ext uri="{FF2B5EF4-FFF2-40B4-BE49-F238E27FC236}">
                <a16:creationId xmlns:a16="http://schemas.microsoft.com/office/drawing/2014/main" id="{F27CF227-6C56-1B4B-8B3C-836CBD421334}"/>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rgbClr val="003C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17" name="Line">
            <a:extLst>
              <a:ext uri="{FF2B5EF4-FFF2-40B4-BE49-F238E27FC236}">
                <a16:creationId xmlns:a16="http://schemas.microsoft.com/office/drawing/2014/main" id="{E7A17917-5AA2-9546-83BC-34444E3C1470}"/>
              </a:ext>
            </a:extLst>
          </p:cNvPr>
          <p:cNvCxnSpPr>
            <a:cxnSpLocks/>
          </p:cNvCxnSpPr>
          <p:nvPr userDrawn="1"/>
        </p:nvCxnSpPr>
        <p:spPr>
          <a:xfrm>
            <a:off x="823943" y="6055339"/>
            <a:ext cx="10548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Logo">
            <a:extLst>
              <a:ext uri="{FF2B5EF4-FFF2-40B4-BE49-F238E27FC236}">
                <a16:creationId xmlns:a16="http://schemas.microsoft.com/office/drawing/2014/main" id="{A1D561F3-67B8-48D8-AF4C-01D517983C1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4114067260"/>
      </p:ext>
    </p:extLst>
  </p:cSld>
  <p:clrMapOvr>
    <a:masterClrMapping/>
  </p:clrMapOvr>
  <p:hf sldNum="0" hdr="0"/>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Section slide_Neon yellow">
    <p:bg>
      <p:bgPr>
        <a:solidFill>
          <a:srgbClr val="F0F762"/>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7 March 2023</a:t>
            </a:r>
          </a:p>
        </p:txBody>
      </p:sp>
      <p:sp>
        <p:nvSpPr>
          <p:cNvPr id="13" name="Title">
            <a:extLst>
              <a:ext uri="{FF2B5EF4-FFF2-40B4-BE49-F238E27FC236}">
                <a16:creationId xmlns:a16="http://schemas.microsoft.com/office/drawing/2014/main" id="{76DFADB9-CC9D-E547-8CD9-C58C55DDD2D6}"/>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rgbClr val="003C57"/>
                </a:solidFill>
              </a:defRPr>
            </a:lvl1pPr>
          </a:lstStyle>
          <a:p>
            <a:r>
              <a:rPr lang="en-US"/>
              <a:t>Section slide</a:t>
            </a:r>
          </a:p>
        </p:txBody>
      </p:sp>
      <p:sp>
        <p:nvSpPr>
          <p:cNvPr id="11" name="Subtitle">
            <a:extLst>
              <a:ext uri="{FF2B5EF4-FFF2-40B4-BE49-F238E27FC236}">
                <a16:creationId xmlns:a16="http://schemas.microsoft.com/office/drawing/2014/main" id="{F27CF227-6C56-1B4B-8B3C-836CBD421334}"/>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rgbClr val="003C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17" name="Line">
            <a:extLst>
              <a:ext uri="{FF2B5EF4-FFF2-40B4-BE49-F238E27FC236}">
                <a16:creationId xmlns:a16="http://schemas.microsoft.com/office/drawing/2014/main" id="{E7A17917-5AA2-9546-83BC-34444E3C1470}"/>
              </a:ext>
            </a:extLst>
          </p:cNvPr>
          <p:cNvCxnSpPr>
            <a:cxnSpLocks/>
          </p:cNvCxnSpPr>
          <p:nvPr userDrawn="1"/>
        </p:nvCxnSpPr>
        <p:spPr>
          <a:xfrm>
            <a:off x="823943" y="6055339"/>
            <a:ext cx="10548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Logo">
            <a:extLst>
              <a:ext uri="{FF2B5EF4-FFF2-40B4-BE49-F238E27FC236}">
                <a16:creationId xmlns:a16="http://schemas.microsoft.com/office/drawing/2014/main" id="{A1D561F3-67B8-48D8-AF4C-01D517983C1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3856396403"/>
      </p:ext>
    </p:extLst>
  </p:cSld>
  <p:clrMapOvr>
    <a:masterClrMapping/>
  </p:clrMapOvr>
  <p:hf sldNum="0" hdr="0"/>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Section slide_Spring green">
    <p:bg>
      <p:bgPr>
        <a:solidFill>
          <a:srgbClr val="A8BD3A"/>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F65B387B-3FD1-45EA-AC50-60AD9B8DA706}"/>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6" name="Footer Placeholder 13">
            <a:extLst>
              <a:ext uri="{FF2B5EF4-FFF2-40B4-BE49-F238E27FC236}">
                <a16:creationId xmlns:a16="http://schemas.microsoft.com/office/drawing/2014/main" id="{BEFA1C02-658E-4EF5-B8BD-C62D45000802}"/>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7 March 2023</a:t>
            </a:r>
          </a:p>
        </p:txBody>
      </p:sp>
      <p:cxnSp>
        <p:nvCxnSpPr>
          <p:cNvPr id="17" name="Straight Connector 16">
            <a:extLst>
              <a:ext uri="{FF2B5EF4-FFF2-40B4-BE49-F238E27FC236}">
                <a16:creationId xmlns:a16="http://schemas.microsoft.com/office/drawing/2014/main" id="{20C9938C-4DE2-4450-B60D-069F30542F33}"/>
              </a:ext>
            </a:extLst>
          </p:cNvPr>
          <p:cNvCxnSpPr>
            <a:cxnSpLocks/>
          </p:cNvCxnSpPr>
          <p:nvPr userDrawn="1"/>
        </p:nvCxnSpPr>
        <p:spPr>
          <a:xfrm>
            <a:off x="823943" y="6055339"/>
            <a:ext cx="10548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08FEB706-A4AF-49A8-A8AD-557CD3B0754E}"/>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rgbClr val="003C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9" name="Title 1">
            <a:extLst>
              <a:ext uri="{FF2B5EF4-FFF2-40B4-BE49-F238E27FC236}">
                <a16:creationId xmlns:a16="http://schemas.microsoft.com/office/drawing/2014/main" id="{AFB31923-E9AE-428F-A39B-605D38B7CAFD}"/>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rgbClr val="003C57"/>
                </a:solidFill>
              </a:defRPr>
            </a:lvl1pPr>
          </a:lstStyle>
          <a:p>
            <a:r>
              <a:rPr lang="en-US"/>
              <a:t>Section slide</a:t>
            </a:r>
          </a:p>
        </p:txBody>
      </p:sp>
      <p:pic>
        <p:nvPicPr>
          <p:cNvPr id="9" name="Logo">
            <a:extLst>
              <a:ext uri="{FF2B5EF4-FFF2-40B4-BE49-F238E27FC236}">
                <a16:creationId xmlns:a16="http://schemas.microsoft.com/office/drawing/2014/main" id="{4B9D8C77-AC27-4704-9677-EF7CBC17ECF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1973430496"/>
      </p:ext>
    </p:extLst>
  </p:cSld>
  <p:clrMapOvr>
    <a:masterClrMapping/>
  </p:clrMapOvr>
  <p:hf sldNum="0" hdr="0"/>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Section slide_Leaf green">
    <p:bg>
      <p:bgPr>
        <a:solidFill>
          <a:srgbClr val="0F8243"/>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7 March 2023</a:t>
            </a:r>
          </a:p>
        </p:txBody>
      </p:sp>
      <p:sp>
        <p:nvSpPr>
          <p:cNvPr id="17" name="Title">
            <a:extLst>
              <a:ext uri="{FF2B5EF4-FFF2-40B4-BE49-F238E27FC236}">
                <a16:creationId xmlns:a16="http://schemas.microsoft.com/office/drawing/2014/main" id="{54334A07-9B9F-A349-8CB2-86A842F8F64D}"/>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sp>
        <p:nvSpPr>
          <p:cNvPr id="16" name="Subtitle">
            <a:extLst>
              <a:ext uri="{FF2B5EF4-FFF2-40B4-BE49-F238E27FC236}">
                <a16:creationId xmlns:a16="http://schemas.microsoft.com/office/drawing/2014/main" id="{D120A143-5C37-E449-99C7-B1D969F1B890}"/>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10" name="Line">
            <a:extLst>
              <a:ext uri="{FF2B5EF4-FFF2-40B4-BE49-F238E27FC236}">
                <a16:creationId xmlns:a16="http://schemas.microsoft.com/office/drawing/2014/main" id="{2D6F6E82-1A2A-A042-8877-3692D4187F3F}"/>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Logo">
            <a:extLst>
              <a:ext uri="{FF2B5EF4-FFF2-40B4-BE49-F238E27FC236}">
                <a16:creationId xmlns:a16="http://schemas.microsoft.com/office/drawing/2014/main" id="{875D7785-5E6D-4E80-B06B-AE51D9F457C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3453558780"/>
      </p:ext>
    </p:extLst>
  </p:cSld>
  <p:clrMapOvr>
    <a:masterClrMapping/>
  </p:clrMapOvr>
  <p:hf sldNum="0" hdr="0"/>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2_Single column title and content">
    <p:bg>
      <p:bgPr>
        <a:solidFill>
          <a:srgbClr val="206095">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206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7 March 2023</a:t>
            </a:r>
          </a:p>
        </p:txBody>
      </p:sp>
      <p:sp>
        <p:nvSpPr>
          <p:cNvPr id="10" name="Title">
            <a:extLst>
              <a:ext uri="{FF2B5EF4-FFF2-40B4-BE49-F238E27FC236}">
                <a16:creationId xmlns:a16="http://schemas.microsoft.com/office/drawing/2014/main" id="{5529D046-3304-C048-A259-4072E1685AD1}"/>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solidFill>
                  <a:schemeClr val="tx1"/>
                </a:solidFill>
              </a:defRPr>
            </a:lvl1pPr>
          </a:lstStyle>
          <a:p>
            <a:r>
              <a:rPr lang="en-US"/>
              <a:t>Add your heading here</a:t>
            </a:r>
          </a:p>
        </p:txBody>
      </p:sp>
      <p:sp>
        <p:nvSpPr>
          <p:cNvPr id="11" name="Content Placeholder">
            <a:extLst>
              <a:ext uri="{FF2B5EF4-FFF2-40B4-BE49-F238E27FC236}">
                <a16:creationId xmlns:a16="http://schemas.microsoft.com/office/drawing/2014/main" id="{CAD29F18-7F8F-834A-916E-5882B73CE807}"/>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661FFF66-D6ED-4B36-B804-7E012BBA15F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657321570"/>
      </p:ext>
    </p:extLst>
  </p:cSld>
  <p:clrMapOvr>
    <a:masterClrMapping/>
  </p:clrMapOvr>
  <p:hf sldNum="0" hdr="0"/>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4_Single column title and content">
    <p:bg>
      <p:bgPr>
        <a:solidFill>
          <a:srgbClr val="27A0CC">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27A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7 March 2023</a:t>
            </a:r>
          </a:p>
        </p:txBody>
      </p:sp>
      <p:sp>
        <p:nvSpPr>
          <p:cNvPr id="10" name="Title">
            <a:extLst>
              <a:ext uri="{FF2B5EF4-FFF2-40B4-BE49-F238E27FC236}">
                <a16:creationId xmlns:a16="http://schemas.microsoft.com/office/drawing/2014/main" id="{F86CEC68-96A8-9942-B57F-300C064ECCC8}"/>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485AD947-1A1D-1741-9924-A4BD848EB59D}"/>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2D4EE418-73DB-459D-8179-2514DCC4B8A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3543771051"/>
      </p:ext>
    </p:extLst>
  </p:cSld>
  <p:clrMapOvr>
    <a:masterClrMapping/>
  </p:clrMapOvr>
  <p:hf sldNum="0" hdr="0"/>
</p:sldLayout>
</file>

<file path=ppt/slideLayouts/slideLayout116.xml><?xml version="1.0" encoding="utf-8"?>
<p:sldLayout xmlns:a="http://schemas.openxmlformats.org/drawingml/2006/main" xmlns:r="http://schemas.openxmlformats.org/officeDocument/2006/relationships" xmlns:p="http://schemas.openxmlformats.org/presentationml/2006/main" showMasterSp="0" preserve="1" userDrawn="1">
  <p:cSld name="6_Single column title and content">
    <p:bg>
      <p:bgPr>
        <a:solidFill>
          <a:srgbClr val="00A3A6">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00A3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7 March 2023</a:t>
            </a:r>
          </a:p>
        </p:txBody>
      </p:sp>
      <p:sp>
        <p:nvSpPr>
          <p:cNvPr id="9" name="Title">
            <a:extLst>
              <a:ext uri="{FF2B5EF4-FFF2-40B4-BE49-F238E27FC236}">
                <a16:creationId xmlns:a16="http://schemas.microsoft.com/office/drawing/2014/main" id="{2ABAF583-29A6-2E47-8107-77BF62EAA799}"/>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84E6AC44-311B-3642-9476-91E530FC2417}"/>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2"/>
                </a:solidFill>
              </a:defRPr>
            </a:lvl2pPr>
            <a:lvl3pPr>
              <a:spcAft>
                <a:spcPts val="500"/>
              </a:spcAft>
              <a:defRPr sz="2400">
                <a:solidFill>
                  <a:schemeClr val="tx2"/>
                </a:solidFill>
              </a:defRPr>
            </a:lvl3pPr>
            <a:lvl4pPr>
              <a:spcAft>
                <a:spcPts val="500"/>
              </a:spcAft>
              <a:defRPr sz="2000">
                <a:solidFill>
                  <a:schemeClr val="tx2"/>
                </a:solidFill>
              </a:defRPr>
            </a:lvl4pPr>
            <a:lvl5pPr>
              <a:spcAft>
                <a:spcPts val="500"/>
              </a:spcAft>
              <a:defRPr sz="1800">
                <a:solidFill>
                  <a:schemeClr val="tx2"/>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0" name="Logo">
            <a:extLst>
              <a:ext uri="{FF2B5EF4-FFF2-40B4-BE49-F238E27FC236}">
                <a16:creationId xmlns:a16="http://schemas.microsoft.com/office/drawing/2014/main" id="{243014FD-25FC-400B-96E4-E959A247652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168918790"/>
      </p:ext>
    </p:extLst>
  </p:cSld>
  <p:clrMapOvr>
    <a:masterClrMapping/>
  </p:clrMapOvr>
  <p:hf sldNum="0" hdr="0"/>
</p:sldLayout>
</file>

<file path=ppt/slideLayouts/slideLayout117.xml><?xml version="1.0" encoding="utf-8"?>
<p:sldLayout xmlns:a="http://schemas.openxmlformats.org/drawingml/2006/main" xmlns:r="http://schemas.openxmlformats.org/officeDocument/2006/relationships" xmlns:p="http://schemas.openxmlformats.org/presentationml/2006/main" showMasterSp="0" preserve="1" userDrawn="1">
  <p:cSld name="12_Single column title and content">
    <p:bg>
      <p:bgPr>
        <a:solidFill>
          <a:srgbClr val="3C388E">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3C3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7 March 2023</a:t>
            </a:r>
          </a:p>
        </p:txBody>
      </p:sp>
      <p:sp>
        <p:nvSpPr>
          <p:cNvPr id="10" name="Title">
            <a:extLst>
              <a:ext uri="{FF2B5EF4-FFF2-40B4-BE49-F238E27FC236}">
                <a16:creationId xmlns:a16="http://schemas.microsoft.com/office/drawing/2014/main" id="{43A56145-2D0E-E94F-A399-32CA6DD184A0}"/>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20C025E5-7258-7042-B637-ACEBD0147F90}"/>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2"/>
                </a:solidFill>
              </a:defRPr>
            </a:lvl1pPr>
            <a:lvl2pPr>
              <a:spcAft>
                <a:spcPts val="500"/>
              </a:spcAft>
              <a:defRPr sz="2800">
                <a:solidFill>
                  <a:schemeClr val="tx2"/>
                </a:solidFill>
              </a:defRPr>
            </a:lvl2pPr>
            <a:lvl3pPr>
              <a:spcAft>
                <a:spcPts val="500"/>
              </a:spcAft>
              <a:defRPr sz="2400">
                <a:solidFill>
                  <a:schemeClr val="tx2"/>
                </a:solidFill>
              </a:defRPr>
            </a:lvl3pPr>
            <a:lvl4pPr>
              <a:spcAft>
                <a:spcPts val="500"/>
              </a:spcAft>
              <a:defRPr sz="2000">
                <a:solidFill>
                  <a:schemeClr val="tx2"/>
                </a:solidFill>
              </a:defRPr>
            </a:lvl4pPr>
            <a:lvl5pPr>
              <a:spcAft>
                <a:spcPts val="500"/>
              </a:spcAft>
              <a:defRPr sz="1800">
                <a:solidFill>
                  <a:schemeClr val="tx2"/>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98013804-9CF1-4919-8F50-7EEB4859778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037804304"/>
      </p:ext>
    </p:extLst>
  </p:cSld>
  <p:clrMapOvr>
    <a:masterClrMapping/>
  </p:clrMapOvr>
  <p:hf sldNum="0" hdr="0"/>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11_Single column title and content">
    <p:bg>
      <p:bgPr>
        <a:solidFill>
          <a:srgbClr val="902082">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902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7 March 2023</a:t>
            </a:r>
          </a:p>
        </p:txBody>
      </p:sp>
      <p:sp>
        <p:nvSpPr>
          <p:cNvPr id="10" name="Title">
            <a:extLst>
              <a:ext uri="{FF2B5EF4-FFF2-40B4-BE49-F238E27FC236}">
                <a16:creationId xmlns:a16="http://schemas.microsoft.com/office/drawing/2014/main" id="{368C9A3F-9D96-7744-B6CB-87D30682F4C4}"/>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13B7165C-0BA9-E541-A1E4-A25D1BA8426B}"/>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17AABDE1-B8B3-4234-9D22-44B1E03F53C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3670455696"/>
      </p:ext>
    </p:extLst>
  </p:cSld>
  <p:clrMapOvr>
    <a:masterClrMapping/>
  </p:clrMapOvr>
  <p:hf sldNum="0" hdr="0"/>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reserve="1" userDrawn="1">
  <p:cSld name="10_Single column title and content">
    <p:bg>
      <p:bgPr>
        <a:solidFill>
          <a:srgbClr val="DF0667">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DF06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7 March 2023</a:t>
            </a:r>
          </a:p>
        </p:txBody>
      </p:sp>
      <p:sp>
        <p:nvSpPr>
          <p:cNvPr id="10" name="Title">
            <a:extLst>
              <a:ext uri="{FF2B5EF4-FFF2-40B4-BE49-F238E27FC236}">
                <a16:creationId xmlns:a16="http://schemas.microsoft.com/office/drawing/2014/main" id="{C2C1B397-A9E1-B746-BD94-CB8BA481FAC2}"/>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4495690A-C631-5648-8771-CE0B1ACF2A27}"/>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607E2896-D758-4DC4-9916-A47CD121E38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3144767363"/>
      </p:ext>
    </p:extLst>
  </p:cSld>
  <p:clrMapOvr>
    <a:masterClrMapping/>
  </p:clrMapOvr>
  <p:hf sldNum="0" hdr="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imple slide dark">
    <p:bg>
      <p:bgPr>
        <a:solidFill>
          <a:srgbClr val="414042"/>
        </a:solidFill>
        <a:effectLst/>
      </p:bgPr>
    </p:bg>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sp>
        <p:nvSpPr>
          <p:cNvPr id="12" name="Title">
            <a:extLst>
              <a:ext uri="{FF2B5EF4-FFF2-40B4-BE49-F238E27FC236}">
                <a16:creationId xmlns:a16="http://schemas.microsoft.com/office/drawing/2014/main" id="{E66B1B25-E87D-DD48-B7D5-8781B0C8E2B4}"/>
              </a:ext>
            </a:extLst>
          </p:cNvPr>
          <p:cNvSpPr>
            <a:spLocks noGrp="1"/>
          </p:cNvSpPr>
          <p:nvPr>
            <p:ph type="title" hasCustomPrompt="1"/>
          </p:nvPr>
        </p:nvSpPr>
        <p:spPr>
          <a:xfrm>
            <a:off x="838200" y="2769528"/>
            <a:ext cx="10515600" cy="877163"/>
          </a:xfrm>
          <a:prstGeom prst="rect">
            <a:avLst/>
          </a:prstGeom>
        </p:spPr>
        <p:txBody>
          <a:bodyPr lIns="0" tIns="0" rIns="0" bIns="0" anchor="t" anchorCtr="0">
            <a:spAutoFit/>
          </a:bodyPr>
          <a:lstStyle>
            <a:lvl1pPr algn="l">
              <a:defRPr sz="6000" b="0">
                <a:solidFill>
                  <a:schemeClr val="bg1"/>
                </a:solidFill>
              </a:defRPr>
            </a:lvl1pPr>
          </a:lstStyle>
          <a:p>
            <a:r>
              <a:rPr lang="en-US"/>
              <a:t>Simple slide dark</a:t>
            </a:r>
          </a:p>
        </p:txBody>
      </p:sp>
      <p:sp>
        <p:nvSpPr>
          <p:cNvPr id="11" name="Subtitle">
            <a:extLst>
              <a:ext uri="{FF2B5EF4-FFF2-40B4-BE49-F238E27FC236}">
                <a16:creationId xmlns:a16="http://schemas.microsoft.com/office/drawing/2014/main" id="{AC9D43D1-196F-6E4B-8A8C-576F7DDB875F}"/>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8" name="Line">
            <a:extLst>
              <a:ext uri="{FF2B5EF4-FFF2-40B4-BE49-F238E27FC236}">
                <a16:creationId xmlns:a16="http://schemas.microsoft.com/office/drawing/2014/main" id="{8B15311A-8D87-4AEA-B2F4-786F7B873889}"/>
              </a:ext>
            </a:extLst>
          </p:cNvPr>
          <p:cNvCxnSpPr>
            <a:cxnSpLocks/>
          </p:cNvCxnSpPr>
          <p:nvPr userDrawn="1"/>
        </p:nvCxnSpPr>
        <p:spPr>
          <a:xfrm>
            <a:off x="822000"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Logo">
            <a:extLst>
              <a:ext uri="{FF2B5EF4-FFF2-40B4-BE49-F238E27FC236}">
                <a16:creationId xmlns:a16="http://schemas.microsoft.com/office/drawing/2014/main" id="{45116E01-62B2-4C06-8C26-7CE2CAF49C3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384313805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preserve="1" userDrawn="1">
  <p:cSld name="9_Single column title and content">
    <p:bg>
      <p:bgPr>
        <a:solidFill>
          <a:srgbClr val="D0021B">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D00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7 March 2023</a:t>
            </a:r>
          </a:p>
        </p:txBody>
      </p:sp>
      <p:sp>
        <p:nvSpPr>
          <p:cNvPr id="10" name="Title">
            <a:extLst>
              <a:ext uri="{FF2B5EF4-FFF2-40B4-BE49-F238E27FC236}">
                <a16:creationId xmlns:a16="http://schemas.microsoft.com/office/drawing/2014/main" id="{0444E5ED-F1A1-814E-ACFD-634EF419B0A5}"/>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67943E12-9848-8543-8144-6290A540B87B}"/>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9A07DF09-60BD-4FDD-BD3B-F76C80372C5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24536327"/>
      </p:ext>
    </p:extLst>
  </p:cSld>
  <p:clrMapOvr>
    <a:masterClrMapping/>
  </p:clrMapOvr>
  <p:hf sldNum="0" hdr="0"/>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8_Single column title and content">
    <p:bg>
      <p:bgPr>
        <a:solidFill>
          <a:srgbClr val="FA6401">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FA6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7 March 2023</a:t>
            </a:r>
          </a:p>
        </p:txBody>
      </p:sp>
      <p:sp>
        <p:nvSpPr>
          <p:cNvPr id="10" name="Title">
            <a:extLst>
              <a:ext uri="{FF2B5EF4-FFF2-40B4-BE49-F238E27FC236}">
                <a16:creationId xmlns:a16="http://schemas.microsoft.com/office/drawing/2014/main" id="{D41039E6-3AF9-BE4A-A89B-1CD27539900B}"/>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FA352F9E-6205-3C41-8AFD-A15A3ED46E19}"/>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9B3DB760-375D-412A-8A1F-B405B5C7A23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569481310"/>
      </p:ext>
    </p:extLst>
  </p:cSld>
  <p:clrMapOvr>
    <a:masterClrMapping/>
  </p:clrMapOvr>
  <p:hf sldNum="0" hdr="0"/>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13_Single column title and content">
    <p:bg>
      <p:bgPr>
        <a:solidFill>
          <a:srgbClr val="FBC900">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FBC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a:extLst>
              <a:ext uri="{FF2B5EF4-FFF2-40B4-BE49-F238E27FC236}">
                <a16:creationId xmlns:a16="http://schemas.microsoft.com/office/drawing/2014/main" id="{F06FA8BB-10A5-D04C-98E8-7CF1835F3413}"/>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6" name="Footer Placeholder">
            <a:extLst>
              <a:ext uri="{FF2B5EF4-FFF2-40B4-BE49-F238E27FC236}">
                <a16:creationId xmlns:a16="http://schemas.microsoft.com/office/drawing/2014/main" id="{4260E4F4-0AE2-534D-97B9-C9E641454FE3}"/>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7 March 2023</a:t>
            </a:r>
          </a:p>
        </p:txBody>
      </p:sp>
      <p:sp>
        <p:nvSpPr>
          <p:cNvPr id="10" name="Title">
            <a:extLst>
              <a:ext uri="{FF2B5EF4-FFF2-40B4-BE49-F238E27FC236}">
                <a16:creationId xmlns:a16="http://schemas.microsoft.com/office/drawing/2014/main" id="{43A56145-2D0E-E94F-A399-32CA6DD184A0}"/>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20C025E5-7258-7042-B637-ACEBD0147F90}"/>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2"/>
                </a:solidFill>
              </a:defRPr>
            </a:lvl2pPr>
            <a:lvl3pPr>
              <a:spcAft>
                <a:spcPts val="500"/>
              </a:spcAft>
              <a:defRPr sz="2400">
                <a:solidFill>
                  <a:schemeClr val="tx2"/>
                </a:solidFill>
              </a:defRPr>
            </a:lvl3pPr>
            <a:lvl4pPr>
              <a:spcAft>
                <a:spcPts val="500"/>
              </a:spcAft>
              <a:defRPr sz="2000">
                <a:solidFill>
                  <a:schemeClr val="tx2"/>
                </a:solidFill>
              </a:defRPr>
            </a:lvl4pPr>
            <a:lvl5pPr>
              <a:spcAft>
                <a:spcPts val="500"/>
              </a:spcAft>
              <a:defRPr sz="1800">
                <a:solidFill>
                  <a:schemeClr val="tx2"/>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3" name="Logo">
            <a:extLst>
              <a:ext uri="{FF2B5EF4-FFF2-40B4-BE49-F238E27FC236}">
                <a16:creationId xmlns:a16="http://schemas.microsoft.com/office/drawing/2014/main" id="{6C9D8E9D-FECD-4DEA-8266-684ED070F91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2126035425"/>
      </p:ext>
    </p:extLst>
  </p:cSld>
  <p:clrMapOvr>
    <a:masterClrMapping/>
  </p:clrMapOvr>
  <p:hf sldNum="0" hdr="0"/>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15_Single column title and content">
    <p:bg>
      <p:bgPr>
        <a:solidFill>
          <a:srgbClr val="F0F762">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F0F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a:extLst>
              <a:ext uri="{FF2B5EF4-FFF2-40B4-BE49-F238E27FC236}">
                <a16:creationId xmlns:a16="http://schemas.microsoft.com/office/drawing/2014/main" id="{F06FA8BB-10A5-D04C-98E8-7CF1835F3413}"/>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6" name="Footer Placeholder">
            <a:extLst>
              <a:ext uri="{FF2B5EF4-FFF2-40B4-BE49-F238E27FC236}">
                <a16:creationId xmlns:a16="http://schemas.microsoft.com/office/drawing/2014/main" id="{4260E4F4-0AE2-534D-97B9-C9E641454FE3}"/>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7 March 2023</a:t>
            </a:r>
          </a:p>
        </p:txBody>
      </p:sp>
      <p:sp>
        <p:nvSpPr>
          <p:cNvPr id="10" name="Title">
            <a:extLst>
              <a:ext uri="{FF2B5EF4-FFF2-40B4-BE49-F238E27FC236}">
                <a16:creationId xmlns:a16="http://schemas.microsoft.com/office/drawing/2014/main" id="{43A56145-2D0E-E94F-A399-32CA6DD184A0}"/>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20C025E5-7258-7042-B637-ACEBD0147F90}"/>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2"/>
                </a:solidFill>
              </a:defRPr>
            </a:lvl2pPr>
            <a:lvl3pPr>
              <a:spcAft>
                <a:spcPts val="500"/>
              </a:spcAft>
              <a:defRPr sz="2400">
                <a:solidFill>
                  <a:schemeClr val="tx2"/>
                </a:solidFill>
              </a:defRPr>
            </a:lvl3pPr>
            <a:lvl4pPr>
              <a:spcAft>
                <a:spcPts val="500"/>
              </a:spcAft>
              <a:defRPr sz="2000">
                <a:solidFill>
                  <a:schemeClr val="tx2"/>
                </a:solidFill>
              </a:defRPr>
            </a:lvl4pPr>
            <a:lvl5pPr>
              <a:spcAft>
                <a:spcPts val="500"/>
              </a:spcAft>
              <a:defRPr sz="1800">
                <a:solidFill>
                  <a:schemeClr val="tx2"/>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3" name="Logo">
            <a:extLst>
              <a:ext uri="{FF2B5EF4-FFF2-40B4-BE49-F238E27FC236}">
                <a16:creationId xmlns:a16="http://schemas.microsoft.com/office/drawing/2014/main" id="{6C9D8E9D-FECD-4DEA-8266-684ED070F91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820011153"/>
      </p:ext>
    </p:extLst>
  </p:cSld>
  <p:clrMapOvr>
    <a:masterClrMapping/>
  </p:clrMapOvr>
  <p:hf sldNum="0" hdr="0"/>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14_Single column title and content">
    <p:bg>
      <p:bgPr>
        <a:solidFill>
          <a:srgbClr val="A8BD3A">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A8BD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a:extLst>
              <a:ext uri="{FF2B5EF4-FFF2-40B4-BE49-F238E27FC236}">
                <a16:creationId xmlns:a16="http://schemas.microsoft.com/office/drawing/2014/main" id="{F06FA8BB-10A5-D04C-98E8-7CF1835F3413}"/>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6" name="Footer Placeholder">
            <a:extLst>
              <a:ext uri="{FF2B5EF4-FFF2-40B4-BE49-F238E27FC236}">
                <a16:creationId xmlns:a16="http://schemas.microsoft.com/office/drawing/2014/main" id="{4260E4F4-0AE2-534D-97B9-C9E641454FE3}"/>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7 March 2023</a:t>
            </a:r>
          </a:p>
        </p:txBody>
      </p:sp>
      <p:sp>
        <p:nvSpPr>
          <p:cNvPr id="10" name="Title">
            <a:extLst>
              <a:ext uri="{FF2B5EF4-FFF2-40B4-BE49-F238E27FC236}">
                <a16:creationId xmlns:a16="http://schemas.microsoft.com/office/drawing/2014/main" id="{43A56145-2D0E-E94F-A399-32CA6DD184A0}"/>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20C025E5-7258-7042-B637-ACEBD0147F90}"/>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2" name="Logo">
            <a:extLst>
              <a:ext uri="{FF2B5EF4-FFF2-40B4-BE49-F238E27FC236}">
                <a16:creationId xmlns:a16="http://schemas.microsoft.com/office/drawing/2014/main" id="{26111289-4FD3-437B-8361-6BB02403A0A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3441590200"/>
      </p:ext>
    </p:extLst>
  </p:cSld>
  <p:clrMapOvr>
    <a:masterClrMapping/>
  </p:clrMapOvr>
  <p:hf sldNum="0" hdr="0"/>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7_Single column title and content">
    <p:bg>
      <p:bgPr>
        <a:solidFill>
          <a:srgbClr val="0F8243">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0F8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7 March 2023</a:t>
            </a:r>
          </a:p>
        </p:txBody>
      </p:sp>
      <p:sp>
        <p:nvSpPr>
          <p:cNvPr id="10" name="Title">
            <a:extLst>
              <a:ext uri="{FF2B5EF4-FFF2-40B4-BE49-F238E27FC236}">
                <a16:creationId xmlns:a16="http://schemas.microsoft.com/office/drawing/2014/main" id="{8D2D9665-1930-354D-807D-4411F3CF0D26}"/>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E3E75594-49FF-B84B-8C8B-F49C4E118CD9}"/>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E87E00BB-C881-4224-884B-E53DCEF7FC1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4243182607"/>
      </p:ext>
    </p:extLst>
  </p:cSld>
  <p:clrMapOvr>
    <a:masterClrMapping/>
  </p:clrMapOvr>
  <p:hf sldNum="0" hdr="0"/>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3C57"/>
        </a:solidFill>
        <a:effectLst/>
      </p:bgPr>
    </p:bg>
    <p:spTree>
      <p:nvGrpSpPr>
        <p:cNvPr id="1" name=""/>
        <p:cNvGrpSpPr/>
        <p:nvPr/>
      </p:nvGrpSpPr>
      <p:grpSpPr>
        <a:xfrm>
          <a:off x="0" y="0"/>
          <a:ext cx="0" cy="0"/>
          <a:chOff x="0" y="0"/>
          <a:chExt cx="0" cy="0"/>
        </a:xfrm>
      </p:grpSpPr>
      <p:sp>
        <p:nvSpPr>
          <p:cNvPr id="13" name="Slide Number Placeholder">
            <a:extLst>
              <a:ext uri="{FF2B5EF4-FFF2-40B4-BE49-F238E27FC236}">
                <a16:creationId xmlns:a16="http://schemas.microsoft.com/office/drawing/2014/main" id="{B3003A7E-23D8-E24C-BF09-F295F1F8A7DE}"/>
              </a:ext>
            </a:extLst>
          </p:cNvPr>
          <p:cNvSpPr>
            <a:spLocks noGrp="1"/>
          </p:cNvSpPr>
          <p:nvPr>
            <p:ph type="sldNum" sz="quarter" idx="12"/>
          </p:nvPr>
        </p:nvSpPr>
        <p:spPr/>
        <p:txBody>
          <a:bodyPr/>
          <a:lstStyle>
            <a:lvl1pPr>
              <a:defRPr>
                <a:solidFill>
                  <a:schemeClr val="bg1"/>
                </a:solidFill>
              </a:defRPr>
            </a:lvl1pPr>
          </a:lstStyle>
          <a:p>
            <a:pPr algn="ctr"/>
            <a:fld id="{232417FB-2EF4-EC49-BC13-97513C37E9E5}" type="slidenum">
              <a:rPr lang="en-US" smtClean="0"/>
              <a:pPr algn="ctr"/>
              <a:t>‹#›</a:t>
            </a:fld>
            <a:endParaRPr lang="en-US"/>
          </a:p>
        </p:txBody>
      </p:sp>
      <p:sp>
        <p:nvSpPr>
          <p:cNvPr id="3" name="Title Placeholder">
            <a:extLst>
              <a:ext uri="{FF2B5EF4-FFF2-40B4-BE49-F238E27FC236}">
                <a16:creationId xmlns:a16="http://schemas.microsoft.com/office/drawing/2014/main" id="{48485E20-F5C4-4B08-A033-1AF23AE221F2}"/>
              </a:ext>
            </a:extLst>
          </p:cNvPr>
          <p:cNvSpPr>
            <a:spLocks noGrp="1"/>
          </p:cNvSpPr>
          <p:nvPr>
            <p:ph type="title" hasCustomPrompt="1"/>
          </p:nvPr>
        </p:nvSpPr>
        <p:spPr>
          <a:xfrm>
            <a:off x="838201" y="848993"/>
            <a:ext cx="7221070" cy="2647241"/>
          </a:xfrm>
          <a:prstGeom prst="rect">
            <a:avLst/>
          </a:prstGeom>
        </p:spPr>
        <p:txBody>
          <a:bodyPr/>
          <a:lstStyle>
            <a:lvl1pPr>
              <a:defRPr>
                <a:solidFill>
                  <a:schemeClr val="bg1"/>
                </a:solidFill>
              </a:defRPr>
            </a:lvl1pPr>
          </a:lstStyle>
          <a:p>
            <a:r>
              <a:rPr lang="en-US"/>
              <a:t>Write your title here</a:t>
            </a:r>
            <a:br>
              <a:rPr lang="en-US"/>
            </a:br>
            <a:r>
              <a:rPr lang="en-US"/>
              <a:t>(in sentence case)</a:t>
            </a:r>
            <a:endParaRPr lang="en-GB"/>
          </a:p>
        </p:txBody>
      </p:sp>
      <p:sp>
        <p:nvSpPr>
          <p:cNvPr id="21" name="Presenter Text Placeholder">
            <a:extLst>
              <a:ext uri="{FF2B5EF4-FFF2-40B4-BE49-F238E27FC236}">
                <a16:creationId xmlns:a16="http://schemas.microsoft.com/office/drawing/2014/main" id="{8A06CB80-AF0F-B54A-A31F-0FB8E0F9BB86}"/>
              </a:ext>
            </a:extLst>
          </p:cNvPr>
          <p:cNvSpPr>
            <a:spLocks noGrp="1"/>
          </p:cNvSpPr>
          <p:nvPr>
            <p:ph idx="13" hasCustomPrompt="1"/>
          </p:nvPr>
        </p:nvSpPr>
        <p:spPr>
          <a:xfrm>
            <a:off x="838200" y="3785744"/>
            <a:ext cx="6433868" cy="430887"/>
          </a:xfrm>
          <a:prstGeom prst="rect">
            <a:avLst/>
          </a:prstGeom>
        </p:spPr>
        <p:txBody>
          <a:bodyPr vert="horz" wrap="square" lIns="0" tIns="0" rIns="0" bIns="0" rtlCol="0" anchor="b" anchorCtr="0">
            <a:spAutoFit/>
          </a:bodyPr>
          <a:lstStyle>
            <a:lvl1pPr marL="0" indent="0">
              <a:spcBef>
                <a:spcPts val="0"/>
              </a:spcBef>
              <a:buNone/>
              <a:defRPr sz="2800" b="1" i="0">
                <a:solidFill>
                  <a:schemeClr val="bg1"/>
                </a:solidFill>
                <a:latin typeface="Arial" panose="020B0604020202020204" pitchFamily="34" charset="0"/>
                <a:cs typeface="Arial" panose="020B0604020202020204" pitchFamily="34" charset="0"/>
              </a:defRPr>
            </a:lvl1pPr>
          </a:lstStyle>
          <a:p>
            <a:pPr>
              <a:lnSpc>
                <a:spcPct val="100000"/>
              </a:lnSpc>
            </a:pPr>
            <a:r>
              <a:rPr lang="en-US">
                <a:solidFill>
                  <a:srgbClr val="183E56"/>
                </a:solidFill>
                <a:latin typeface="Arial" panose="020B0604020202020204" pitchFamily="34" charset="0"/>
                <a:cs typeface="Arial" panose="020B0604020202020204" pitchFamily="34" charset="0"/>
              </a:rPr>
              <a:t>Presenter Name</a:t>
            </a:r>
          </a:p>
        </p:txBody>
      </p:sp>
      <p:sp>
        <p:nvSpPr>
          <p:cNvPr id="19" name="Presenter Information Text Placeholder">
            <a:extLst>
              <a:ext uri="{FF2B5EF4-FFF2-40B4-BE49-F238E27FC236}">
                <a16:creationId xmlns:a16="http://schemas.microsoft.com/office/drawing/2014/main" id="{08E0EA14-7348-FB49-B0DB-D8600EBF4C8C}"/>
              </a:ext>
            </a:extLst>
          </p:cNvPr>
          <p:cNvSpPr>
            <a:spLocks noGrp="1"/>
          </p:cNvSpPr>
          <p:nvPr>
            <p:ph idx="1" hasCustomPrompt="1"/>
          </p:nvPr>
        </p:nvSpPr>
        <p:spPr>
          <a:xfrm>
            <a:off x="838200" y="4249009"/>
            <a:ext cx="6433868" cy="923330"/>
          </a:xfrm>
          <a:prstGeom prst="rect">
            <a:avLst/>
          </a:prstGeom>
        </p:spPr>
        <p:txBody>
          <a:bodyPr vert="horz" wrap="square" lIns="0" tIns="0" rIns="0" bIns="0" rtlCol="0" anchor="t" anchorCtr="0">
            <a:spAutoFit/>
          </a:bodyPr>
          <a:lstStyle>
            <a:lvl1pPr marL="0" indent="0">
              <a:spcBef>
                <a:spcPts val="0"/>
              </a:spcBef>
              <a:spcAft>
                <a:spcPts val="0"/>
              </a:spcAft>
              <a:buNone/>
              <a:defRPr sz="2000" b="0" i="0">
                <a:solidFill>
                  <a:schemeClr val="bg1"/>
                </a:solidFill>
                <a:latin typeface="Arial" panose="020B0604020202020204" pitchFamily="34" charset="0"/>
                <a:cs typeface="Arial" panose="020B0604020202020204" pitchFamily="34" charset="0"/>
              </a:defRPr>
            </a:lvl1pPr>
          </a:lstStyle>
          <a:p>
            <a:pPr>
              <a:lnSpc>
                <a:spcPct val="100000"/>
              </a:lnSpc>
            </a:pPr>
            <a:r>
              <a:rPr lang="en-US">
                <a:solidFill>
                  <a:srgbClr val="183E56"/>
                </a:solidFill>
                <a:latin typeface="Arial" panose="020B0604020202020204" pitchFamily="34" charset="0"/>
                <a:cs typeface="Arial" panose="020B0604020202020204" pitchFamily="34" charset="0"/>
              </a:rPr>
              <a:t>Job Title</a:t>
            </a:r>
            <a:br>
              <a:rPr lang="en-US">
                <a:solidFill>
                  <a:srgbClr val="183E56"/>
                </a:solidFill>
                <a:latin typeface="Arial" panose="020B0604020202020204" pitchFamily="34" charset="0"/>
                <a:cs typeface="Arial" panose="020B0604020202020204" pitchFamily="34" charset="0"/>
              </a:rPr>
            </a:br>
            <a:r>
              <a:rPr lang="en-US">
                <a:solidFill>
                  <a:srgbClr val="183E56"/>
                </a:solidFill>
                <a:latin typeface="Arial" panose="020B0604020202020204" pitchFamily="34" charset="0"/>
                <a:cs typeface="Arial" panose="020B0604020202020204" pitchFamily="34" charset="0"/>
              </a:rPr>
              <a:t>Department</a:t>
            </a:r>
            <a:br>
              <a:rPr lang="en-US">
                <a:solidFill>
                  <a:srgbClr val="183E56"/>
                </a:solidFill>
                <a:latin typeface="Arial" panose="020B0604020202020204" pitchFamily="34" charset="0"/>
                <a:cs typeface="Arial" panose="020B0604020202020204" pitchFamily="34" charset="0"/>
              </a:rPr>
            </a:br>
            <a:r>
              <a:rPr lang="en-US">
                <a:solidFill>
                  <a:srgbClr val="183E56"/>
                </a:solidFill>
                <a:latin typeface="Arial" panose="020B0604020202020204" pitchFamily="34" charset="0"/>
                <a:cs typeface="Arial" panose="020B0604020202020204" pitchFamily="34" charset="0"/>
              </a:rPr>
              <a:t>@Twitter-handle (if desired)</a:t>
            </a:r>
          </a:p>
        </p:txBody>
      </p:sp>
      <p:sp>
        <p:nvSpPr>
          <p:cNvPr id="6" name="Date Placeholder">
            <a:extLst>
              <a:ext uri="{FF2B5EF4-FFF2-40B4-BE49-F238E27FC236}">
                <a16:creationId xmlns:a16="http://schemas.microsoft.com/office/drawing/2014/main" id="{AA6F2061-5E6E-7440-8213-347350CB8141}"/>
              </a:ext>
            </a:extLst>
          </p:cNvPr>
          <p:cNvSpPr>
            <a:spLocks noGrp="1"/>
          </p:cNvSpPr>
          <p:nvPr>
            <p:ph type="dt" sz="half" idx="10"/>
          </p:nvPr>
        </p:nvSpPr>
        <p:spPr>
          <a:xfrm>
            <a:off x="838200" y="5485491"/>
            <a:ext cx="2743200" cy="365125"/>
          </a:xfrm>
        </p:spPr>
        <p:txBody>
          <a:bodyPr/>
          <a:lstStyle>
            <a:lvl1pPr>
              <a:defRPr>
                <a:solidFill>
                  <a:schemeClr val="bg1"/>
                </a:solidFill>
              </a:defRPr>
            </a:lvl1pPr>
          </a:lstStyle>
          <a:p>
            <a:endParaRPr lang="en-US"/>
          </a:p>
        </p:txBody>
      </p:sp>
      <p:sp>
        <p:nvSpPr>
          <p:cNvPr id="8" name="Footer Placeholder">
            <a:extLst>
              <a:ext uri="{FF2B5EF4-FFF2-40B4-BE49-F238E27FC236}">
                <a16:creationId xmlns:a16="http://schemas.microsoft.com/office/drawing/2014/main" id="{D23EF8DF-C331-5B47-83E0-A9DAB9AF7D2F}"/>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spTree>
    <p:extLst>
      <p:ext uri="{BB962C8B-B14F-4D97-AF65-F5344CB8AC3E}">
        <p14:creationId xmlns:p14="http://schemas.microsoft.com/office/powerpoint/2010/main" val="3386258713"/>
      </p:ext>
    </p:extLst>
  </p:cSld>
  <p:clrMapOvr>
    <a:masterClrMapping/>
  </p:clrMapOvr>
  <p:extLst>
    <p:ext uri="{DCECCB84-F9BA-43D5-87BE-67443E8EF086}">
      <p15:sldGuideLst xmlns:p15="http://schemas.microsoft.com/office/powerpoint/2012/main">
        <p15:guide id="1" orient="horz" pos="527">
          <p15:clr>
            <a:srgbClr val="FBAE40"/>
          </p15:clr>
        </p15:guide>
        <p15:guide id="2" pos="7174">
          <p15:clr>
            <a:srgbClr val="FBAE40"/>
          </p15:clr>
        </p15:guide>
        <p15:guide id="3" orient="horz" pos="3634">
          <p15:clr>
            <a:srgbClr val="FBAE40"/>
          </p15:clr>
        </p15:guide>
        <p15:guide id="4" pos="529">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userDrawn="1">
  <p:cSld name="Single column title and content">
    <p:bg>
      <p:bgPr>
        <a:solidFill>
          <a:srgbClr val="F5F5F6"/>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183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sp>
        <p:nvSpPr>
          <p:cNvPr id="2" name="Title"/>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3" name="Content Placeholde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1" name="Logo">
            <a:extLst>
              <a:ext uri="{FF2B5EF4-FFF2-40B4-BE49-F238E27FC236}">
                <a16:creationId xmlns:a16="http://schemas.microsoft.com/office/drawing/2014/main" id="{447E70A3-4C48-46D3-AED7-FAFF0A06871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363737367"/>
      </p:ext>
    </p:extLst>
  </p:cSld>
  <p:clrMapOvr>
    <a:masterClrMapping/>
  </p:clrMapOvr>
  <p:extLst>
    <p:ext uri="{DCECCB84-F9BA-43D5-87BE-67443E8EF086}">
      <p15:sldGuideLst xmlns:p15="http://schemas.microsoft.com/office/powerpoint/2012/main">
        <p15:guide id="1" pos="529">
          <p15:clr>
            <a:srgbClr val="FBAE40"/>
          </p15:clr>
        </p15:guide>
        <p15:guide id="2" pos="7174">
          <p15:clr>
            <a:srgbClr val="FBAE40"/>
          </p15:clr>
        </p15:guide>
        <p15:guide id="3" orient="horz" pos="391">
          <p15:clr>
            <a:srgbClr val="FBAE40"/>
          </p15:clr>
        </p15:guide>
        <p15:guide id="4" orient="horz" pos="3634">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Two column text and content">
    <p:bg>
      <p:bgPr>
        <a:solidFill>
          <a:srgbClr val="F5F5F6"/>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B75BE5F0-67EC-0641-9E8B-7BC2DE4910BB}"/>
              </a:ext>
            </a:extLst>
          </p:cNvPr>
          <p:cNvSpPr/>
          <p:nvPr userDrawn="1"/>
        </p:nvSpPr>
        <p:spPr>
          <a:xfrm>
            <a:off x="0" y="6037942"/>
            <a:ext cx="12192000" cy="820058"/>
          </a:xfrm>
          <a:prstGeom prst="rect">
            <a:avLst/>
          </a:prstGeom>
          <a:solidFill>
            <a:srgbClr val="183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sp>
        <p:nvSpPr>
          <p:cNvPr id="17" name="Title">
            <a:extLst>
              <a:ext uri="{FF2B5EF4-FFF2-40B4-BE49-F238E27FC236}">
                <a16:creationId xmlns:a16="http://schemas.microsoft.com/office/drawing/2014/main" id="{BF8E2729-03F2-4F77-BF33-CCC290F9D763}"/>
              </a:ext>
            </a:extLst>
          </p:cNvPr>
          <p:cNvSpPr>
            <a:spLocks noGrp="1"/>
          </p:cNvSpPr>
          <p:nvPr>
            <p:ph type="title" hasCustomPrompt="1"/>
          </p:nvPr>
        </p:nvSpPr>
        <p:spPr>
          <a:xfrm>
            <a:off x="838200" y="642126"/>
            <a:ext cx="10515600" cy="526298"/>
          </a:xfrm>
          <a:prstGeom prst="rect">
            <a:avLst/>
          </a:prstGeom>
        </p:spPr>
        <p:txBody>
          <a:bodyPr>
            <a:spAutoFit/>
          </a:bodyPr>
          <a:lstStyle>
            <a:lvl1pPr>
              <a:defRPr sz="3600"/>
            </a:lvl1pPr>
          </a:lstStyle>
          <a:p>
            <a:r>
              <a:rPr lang="en-US"/>
              <a:t>Add your heading here</a:t>
            </a:r>
          </a:p>
        </p:txBody>
      </p:sp>
      <p:sp>
        <p:nvSpPr>
          <p:cNvPr id="3" name="Content Placeholder 1"/>
          <p:cNvSpPr>
            <a:spLocks noGrp="1"/>
          </p:cNvSpPr>
          <p:nvPr>
            <p:ph sz="half" idx="1" hasCustomPrompt="1"/>
          </p:nvPr>
        </p:nvSpPr>
        <p:spPr>
          <a:xfrm>
            <a:off x="838200" y="1422595"/>
            <a:ext cx="4961351" cy="2375394"/>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a:t>Column one</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p:cNvSpPr>
            <a:spLocks noGrp="1"/>
          </p:cNvSpPr>
          <p:nvPr>
            <p:ph sz="half" idx="2" hasCustomPrompt="1"/>
          </p:nvPr>
        </p:nvSpPr>
        <p:spPr>
          <a:xfrm>
            <a:off x="6172200" y="1422595"/>
            <a:ext cx="5199743" cy="2375394"/>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a:t>Column two</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ACE27A3F-1D07-4E3A-9F98-B1A9D16017A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858954247"/>
      </p:ext>
    </p:extLst>
  </p:cSld>
  <p:clrMapOvr>
    <a:masterClrMapping/>
  </p:clrMapOvr>
  <p:extLst>
    <p:ext uri="{DCECCB84-F9BA-43D5-87BE-67443E8EF086}">
      <p15:sldGuideLst xmlns:p15="http://schemas.microsoft.com/office/powerpoint/2012/main">
        <p15:guide id="1" pos="529">
          <p15:clr>
            <a:srgbClr val="FBAE40"/>
          </p15:clr>
        </p15:guide>
        <p15:guide id="2" orient="horz" pos="391">
          <p15:clr>
            <a:srgbClr val="FBAE40"/>
          </p15:clr>
        </p15:guide>
        <p15:guide id="3" pos="7174">
          <p15:clr>
            <a:srgbClr val="FBAE40"/>
          </p15:clr>
        </p15:guide>
        <p15:guide id="4" orient="horz" pos="3634">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Simple single column title and content">
    <p:bg>
      <p:bgPr>
        <a:solidFill>
          <a:srgbClr val="F5F5F6"/>
        </a:solidFill>
        <a:effectLst/>
      </p:bgPr>
    </p:bg>
    <p:spTree>
      <p:nvGrpSpPr>
        <p:cNvPr id="1" name=""/>
        <p:cNvGrpSpPr/>
        <p:nvPr/>
      </p:nvGrpSpPr>
      <p:grpSpPr>
        <a:xfrm>
          <a:off x="0" y="0"/>
          <a:ext cx="0" cy="0"/>
          <a:chOff x="0" y="0"/>
          <a:chExt cx="0" cy="0"/>
        </a:xfrm>
      </p:grpSpPr>
      <p:sp>
        <p:nvSpPr>
          <p:cNvPr id="9" name="Slide Number Placeholder">
            <a:extLst>
              <a:ext uri="{FF2B5EF4-FFF2-40B4-BE49-F238E27FC236}">
                <a16:creationId xmlns:a16="http://schemas.microsoft.com/office/drawing/2014/main" id="{41DF6F2E-6103-7646-B158-3C2256C8207A}"/>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0" name="Footer Placeholder">
            <a:extLst>
              <a:ext uri="{FF2B5EF4-FFF2-40B4-BE49-F238E27FC236}">
                <a16:creationId xmlns:a16="http://schemas.microsoft.com/office/drawing/2014/main" id="{329F9C9E-62CC-2B44-BA02-01ADE0F29C3E}"/>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June 2023</a:t>
            </a:r>
          </a:p>
        </p:txBody>
      </p:sp>
      <p:sp>
        <p:nvSpPr>
          <p:cNvPr id="2" name="Title"/>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3" name="Content Placeholde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cxnSp>
        <p:nvCxnSpPr>
          <p:cNvPr id="7" name="Line">
            <a:extLst>
              <a:ext uri="{FF2B5EF4-FFF2-40B4-BE49-F238E27FC236}">
                <a16:creationId xmlns:a16="http://schemas.microsoft.com/office/drawing/2014/main" id="{30544EB6-513C-7842-B1EB-1E3E37F1B12C}"/>
              </a:ext>
            </a:extLst>
          </p:cNvPr>
          <p:cNvCxnSpPr>
            <a:cxnSpLocks/>
          </p:cNvCxnSpPr>
          <p:nvPr userDrawn="1"/>
        </p:nvCxnSpPr>
        <p:spPr>
          <a:xfrm>
            <a:off x="822000" y="6055339"/>
            <a:ext cx="10548000" cy="0"/>
          </a:xfrm>
          <a:prstGeom prst="line">
            <a:avLst/>
          </a:prstGeom>
          <a:ln w="12700">
            <a:solidFill>
              <a:srgbClr val="003C57"/>
            </a:solidFill>
          </a:ln>
        </p:spPr>
        <p:style>
          <a:lnRef idx="1">
            <a:schemeClr val="accent1"/>
          </a:lnRef>
          <a:fillRef idx="0">
            <a:schemeClr val="accent1"/>
          </a:fillRef>
          <a:effectRef idx="0">
            <a:schemeClr val="accent1"/>
          </a:effectRef>
          <a:fontRef idx="minor">
            <a:schemeClr val="tx1"/>
          </a:fontRef>
        </p:style>
      </p:cxnSp>
      <p:pic>
        <p:nvPicPr>
          <p:cNvPr id="8" name="Logo">
            <a:extLst>
              <a:ext uri="{FF2B5EF4-FFF2-40B4-BE49-F238E27FC236}">
                <a16:creationId xmlns:a16="http://schemas.microsoft.com/office/drawing/2014/main" id="{6F0F87AC-425B-44BE-B1D9-A163C0E2ED3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1239617290"/>
      </p:ext>
    </p:extLst>
  </p:cSld>
  <p:clrMapOvr>
    <a:masterClrMapping/>
  </p:clrMapOvr>
  <p:extLst>
    <p:ext uri="{DCECCB84-F9BA-43D5-87BE-67443E8EF086}">
      <p15:sldGuideLst xmlns:p15="http://schemas.microsoft.com/office/powerpoint/2012/main">
        <p15:guide id="1" orient="horz" pos="391">
          <p15:clr>
            <a:srgbClr val="FBAE40"/>
          </p15:clr>
        </p15:guide>
        <p15:guide id="2" pos="529">
          <p15:clr>
            <a:srgbClr val="FBAE40"/>
          </p15:clr>
        </p15:guide>
        <p15:guide id="3" pos="3940">
          <p15:clr>
            <a:srgbClr val="FBAE40"/>
          </p15:clr>
        </p15:guide>
        <p15:guide id="4" orient="horz" pos="36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ull image slide with tex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A887C01F-E831-1347-BF6E-F8337514ED80}"/>
              </a:ext>
            </a:extLst>
          </p:cNvPr>
          <p:cNvSpPr>
            <a:spLocks noGrp="1"/>
          </p:cNvSpPr>
          <p:nvPr>
            <p:ph type="sldNum" sz="quarter" idx="12"/>
          </p:nvPr>
        </p:nvSpPr>
        <p:spPr/>
        <p:txBody>
          <a:bodyPr/>
          <a:lstStyle>
            <a:lvl1pPr>
              <a:defRPr>
                <a:solidFill>
                  <a:schemeClr val="bg1"/>
                </a:solidFill>
              </a:defRPr>
            </a:lvl1pPr>
          </a:lstStyle>
          <a:p>
            <a:pPr algn="ctr"/>
            <a:fld id="{232417FB-2EF4-EC49-BC13-97513C37E9E5}" type="slidenum">
              <a:rPr lang="en-US" smtClean="0"/>
              <a:pPr algn="ctr"/>
              <a:t>‹#›</a:t>
            </a:fld>
            <a:endParaRPr lang="en-US"/>
          </a:p>
        </p:txBody>
      </p:sp>
      <p:sp>
        <p:nvSpPr>
          <p:cNvPr id="4" name="Footer Placeholder">
            <a:extLst>
              <a:ext uri="{FF2B5EF4-FFF2-40B4-BE49-F238E27FC236}">
                <a16:creationId xmlns:a16="http://schemas.microsoft.com/office/drawing/2014/main" id="{D984022C-717A-394E-A7B0-E38478A09ADA}"/>
              </a:ext>
            </a:extLst>
          </p:cNvPr>
          <p:cNvSpPr>
            <a:spLocks noGrp="1"/>
          </p:cNvSpPr>
          <p:nvPr>
            <p:ph type="ftr" sz="quarter" idx="11"/>
          </p:nvPr>
        </p:nvSpPr>
        <p:spPr/>
        <p:txBody>
          <a:bodyPr/>
          <a:lstStyle>
            <a:lvl1pPr>
              <a:defRPr>
                <a:solidFill>
                  <a:schemeClr val="bg1"/>
                </a:solidFill>
              </a:defRPr>
            </a:lvl1pPr>
          </a:lstStyle>
          <a:p>
            <a:endParaRPr lang="en-US"/>
          </a:p>
        </p:txBody>
      </p:sp>
      <p:sp>
        <p:nvSpPr>
          <p:cNvPr id="2" name="Colour filter for image" descr="The Earth from space">
            <a:extLst>
              <a:ext uri="{FF2B5EF4-FFF2-40B4-BE49-F238E27FC236}">
                <a16:creationId xmlns:a16="http://schemas.microsoft.com/office/drawing/2014/main" id="{B014DE38-8C4D-6F43-8595-E82C3F754B7A}"/>
              </a:ext>
              <a:ext uri="{C183D7F6-B498-43B3-948B-1728B52AA6E4}">
                <adec:decorative xmlns:adec="http://schemas.microsoft.com/office/drawing/2017/decorative" val="0"/>
              </a:ext>
            </a:extLst>
          </p:cNvPr>
          <p:cNvSpPr/>
          <p:nvPr userDrawn="1"/>
        </p:nvSpPr>
        <p:spPr>
          <a:xfrm>
            <a:off x="0" y="0"/>
            <a:ext cx="12192000" cy="6858000"/>
          </a:xfrm>
          <a:prstGeom prst="rect">
            <a:avLst/>
          </a:prstGeom>
          <a:solidFill>
            <a:schemeClr val="tx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a:extLst>
              <a:ext uri="{FF2B5EF4-FFF2-40B4-BE49-F238E27FC236}">
                <a16:creationId xmlns:a16="http://schemas.microsoft.com/office/drawing/2014/main" id="{83AAA621-F3CF-3740-81C1-B8882EE4AE1F}"/>
              </a:ext>
            </a:extLst>
          </p:cNvPr>
          <p:cNvSpPr>
            <a:spLocks noGrp="1"/>
          </p:cNvSpPr>
          <p:nvPr>
            <p:ph type="title" hasCustomPrompt="1"/>
          </p:nvPr>
        </p:nvSpPr>
        <p:spPr>
          <a:xfrm>
            <a:off x="838200" y="1716932"/>
            <a:ext cx="10515600" cy="2105192"/>
          </a:xfrm>
          <a:prstGeom prst="rect">
            <a:avLst/>
          </a:prstGeom>
        </p:spPr>
        <p:txBody>
          <a:bodyPr lIns="0" tIns="0" rIns="0" bIns="0" anchor="b" anchorCtr="0">
            <a:spAutoFit/>
          </a:bodyPr>
          <a:lstStyle>
            <a:lvl1pPr algn="l">
              <a:defRPr sz="7200">
                <a:solidFill>
                  <a:schemeClr val="bg1"/>
                </a:solidFill>
              </a:defRPr>
            </a:lvl1pPr>
          </a:lstStyle>
          <a:p>
            <a:r>
              <a:rPr lang="en-US"/>
              <a:t>Text over</a:t>
            </a:r>
            <a:br>
              <a:rPr lang="en-US"/>
            </a:br>
            <a:r>
              <a:rPr lang="en-US"/>
              <a:t>image slide</a:t>
            </a:r>
          </a:p>
        </p:txBody>
      </p:sp>
      <p:sp>
        <p:nvSpPr>
          <p:cNvPr id="8" name="Subtitle">
            <a:extLst>
              <a:ext uri="{FF2B5EF4-FFF2-40B4-BE49-F238E27FC236}">
                <a16:creationId xmlns:a16="http://schemas.microsoft.com/office/drawing/2014/main" id="{ACB83E4B-B9C7-0F43-932F-F73B5EC8324B}"/>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5" name="Copyright information for image if required">
            <a:extLst>
              <a:ext uri="{FF2B5EF4-FFF2-40B4-BE49-F238E27FC236}">
                <a16:creationId xmlns:a16="http://schemas.microsoft.com/office/drawing/2014/main" id="{D31CAD75-D2A9-D948-9127-164AB51939F0}"/>
              </a:ext>
            </a:extLst>
          </p:cNvPr>
          <p:cNvSpPr>
            <a:spLocks noGrp="1"/>
          </p:cNvSpPr>
          <p:nvPr>
            <p:ph type="body" sz="quarter" idx="13" hasCustomPrompt="1"/>
          </p:nvPr>
        </p:nvSpPr>
        <p:spPr>
          <a:xfrm>
            <a:off x="838199" y="5264052"/>
            <a:ext cx="10533743" cy="744243"/>
          </a:xfrm>
        </p:spPr>
        <p:txBody>
          <a:bodyPr/>
          <a:lstStyle>
            <a:lvl1pPr marL="0" marR="0" indent="0" algn="l" defTabSz="914400" rtl="0" eaLnBrk="1" fontAlgn="auto" latinLnBrk="0" hangingPunct="1">
              <a:lnSpc>
                <a:spcPct val="110000"/>
              </a:lnSpc>
              <a:spcBef>
                <a:spcPts val="0"/>
              </a:spcBef>
              <a:spcAft>
                <a:spcPts val="1000"/>
              </a:spcAft>
              <a:buClrTx/>
              <a:buSzTx/>
              <a:buFont typeface="Arial" panose="020B0604020202020204" pitchFamily="34" charset="0"/>
              <a:buNone/>
              <a:tabLst/>
              <a:defRPr sz="2000">
                <a:solidFill>
                  <a:schemeClr val="bg1"/>
                </a:solidFill>
              </a:defRPr>
            </a:lvl1pPr>
          </a:lstStyle>
          <a:p>
            <a:pPr marL="0" marR="0" lvl="0" indent="0" algn="l" defTabSz="914400" rtl="0" eaLnBrk="1" fontAlgn="auto" latinLnBrk="0" hangingPunct="1">
              <a:lnSpc>
                <a:spcPct val="110000"/>
              </a:lnSpc>
              <a:spcBef>
                <a:spcPts val="0"/>
              </a:spcBef>
              <a:spcAft>
                <a:spcPts val="1000"/>
              </a:spcAft>
              <a:buClrTx/>
              <a:buSzTx/>
              <a:buFont typeface="Arial" panose="020B0604020202020204" pitchFamily="34" charset="0"/>
              <a:buNone/>
              <a:tabLst/>
              <a:defRPr/>
            </a:pPr>
            <a:r>
              <a:rPr lang="en-US"/>
              <a:t>Replace the background image and include any copyright information if required e.g. </a:t>
            </a:r>
            <a:r>
              <a:rPr lang="en-US">
                <a:solidFill>
                  <a:schemeClr val="bg1"/>
                </a:solidFill>
              </a:rPr>
              <a:t>© </a:t>
            </a:r>
            <a:r>
              <a:rPr lang="en-GB">
                <a:solidFill>
                  <a:schemeClr val="bg1"/>
                </a:solidFill>
              </a:rPr>
              <a:t>Photo by NASA on </a:t>
            </a:r>
            <a:r>
              <a:rPr lang="en-GB" err="1">
                <a:solidFill>
                  <a:schemeClr val="bg1"/>
                </a:solidFill>
              </a:rPr>
              <a:t>Unsplash</a:t>
            </a:r>
            <a:endParaRPr lang="en-US"/>
          </a:p>
        </p:txBody>
      </p:sp>
      <p:pic>
        <p:nvPicPr>
          <p:cNvPr id="10" name="Logo">
            <a:extLst>
              <a:ext uri="{FF2B5EF4-FFF2-40B4-BE49-F238E27FC236}">
                <a16:creationId xmlns:a16="http://schemas.microsoft.com/office/drawing/2014/main" id="{1F0531AD-6E00-47B1-A29E-852366DC28E2}"/>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14590530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Simple two column text and content">
    <p:bg>
      <p:bgPr>
        <a:solidFill>
          <a:srgbClr val="F5F5F6"/>
        </a:solidFill>
        <a:effectLst/>
      </p:bgPr>
    </p:bg>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tx1"/>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tx1"/>
                </a:solidFill>
              </a:defRPr>
            </a:lvl1pPr>
          </a:lstStyle>
          <a:p>
            <a:r>
              <a:rPr lang="en-US"/>
              <a:t>June 2023</a:t>
            </a:r>
          </a:p>
        </p:txBody>
      </p:sp>
      <p:cxnSp>
        <p:nvCxnSpPr>
          <p:cNvPr id="8" name="Line">
            <a:extLst>
              <a:ext uri="{FF2B5EF4-FFF2-40B4-BE49-F238E27FC236}">
                <a16:creationId xmlns:a16="http://schemas.microsoft.com/office/drawing/2014/main" id="{7A09A1D8-0AE4-B646-8D6E-9B761AD35D7E}"/>
              </a:ext>
            </a:extLst>
          </p:cNvPr>
          <p:cNvCxnSpPr>
            <a:cxnSpLocks/>
          </p:cNvCxnSpPr>
          <p:nvPr userDrawn="1"/>
        </p:nvCxnSpPr>
        <p:spPr>
          <a:xfrm>
            <a:off x="822000" y="6055339"/>
            <a:ext cx="10548000" cy="0"/>
          </a:xfrm>
          <a:prstGeom prst="line">
            <a:avLst/>
          </a:prstGeom>
          <a:ln w="12700">
            <a:solidFill>
              <a:srgbClr val="003C57"/>
            </a:solidFill>
          </a:ln>
        </p:spPr>
        <p:style>
          <a:lnRef idx="1">
            <a:schemeClr val="accent1"/>
          </a:lnRef>
          <a:fillRef idx="0">
            <a:schemeClr val="accent1"/>
          </a:fillRef>
          <a:effectRef idx="0">
            <a:schemeClr val="accent1"/>
          </a:effectRef>
          <a:fontRef idx="minor">
            <a:schemeClr val="tx1"/>
          </a:fontRef>
        </p:style>
      </p:cxnSp>
      <p:pic>
        <p:nvPicPr>
          <p:cNvPr id="9" name="Logo">
            <a:extLst>
              <a:ext uri="{FF2B5EF4-FFF2-40B4-BE49-F238E27FC236}">
                <a16:creationId xmlns:a16="http://schemas.microsoft.com/office/drawing/2014/main" id="{66B13EBF-9BF3-407E-95DF-1E150408387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
        <p:nvSpPr>
          <p:cNvPr id="40" name="Title">
            <a:extLst>
              <a:ext uri="{FF2B5EF4-FFF2-40B4-BE49-F238E27FC236}">
                <a16:creationId xmlns:a16="http://schemas.microsoft.com/office/drawing/2014/main" id="{828BD64B-77BE-4FF5-BBDC-EF7EC865CCDB}"/>
              </a:ext>
            </a:extLst>
          </p:cNvPr>
          <p:cNvSpPr>
            <a:spLocks noGrp="1"/>
          </p:cNvSpPr>
          <p:nvPr>
            <p:ph type="title" hasCustomPrompt="1"/>
          </p:nvPr>
        </p:nvSpPr>
        <p:spPr>
          <a:xfrm>
            <a:off x="838200" y="642126"/>
            <a:ext cx="10515600" cy="526298"/>
          </a:xfrm>
          <a:prstGeom prst="rect">
            <a:avLst/>
          </a:prstGeom>
        </p:spPr>
        <p:txBody>
          <a:bodyPr>
            <a:spAutoFit/>
          </a:bodyPr>
          <a:lstStyle>
            <a:lvl1pPr>
              <a:defRPr sz="3600"/>
            </a:lvl1pPr>
          </a:lstStyle>
          <a:p>
            <a:r>
              <a:rPr lang="en-US"/>
              <a:t>Add your heading here</a:t>
            </a:r>
          </a:p>
        </p:txBody>
      </p:sp>
      <p:sp>
        <p:nvSpPr>
          <p:cNvPr id="41" name="Content Placeholder 1">
            <a:extLst>
              <a:ext uri="{FF2B5EF4-FFF2-40B4-BE49-F238E27FC236}">
                <a16:creationId xmlns:a16="http://schemas.microsoft.com/office/drawing/2014/main" id="{87ADB154-14C7-45F6-86A7-1568603A2E87}"/>
              </a:ext>
            </a:extLst>
          </p:cNvPr>
          <p:cNvSpPr>
            <a:spLocks noGrp="1"/>
          </p:cNvSpPr>
          <p:nvPr>
            <p:ph sz="half" idx="1" hasCustomPrompt="1"/>
          </p:nvPr>
        </p:nvSpPr>
        <p:spPr>
          <a:xfrm>
            <a:off x="838200" y="1422595"/>
            <a:ext cx="4961351" cy="2375394"/>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a:t>Column one</a:t>
            </a:r>
          </a:p>
          <a:p>
            <a:pPr lvl="1"/>
            <a:r>
              <a:rPr lang="en-US"/>
              <a:t>Second level</a:t>
            </a:r>
          </a:p>
          <a:p>
            <a:pPr lvl="2"/>
            <a:r>
              <a:rPr lang="en-US"/>
              <a:t>Third level</a:t>
            </a:r>
          </a:p>
          <a:p>
            <a:pPr lvl="3"/>
            <a:r>
              <a:rPr lang="en-US"/>
              <a:t>Fourth level</a:t>
            </a:r>
          </a:p>
          <a:p>
            <a:pPr lvl="4"/>
            <a:r>
              <a:rPr lang="en-US"/>
              <a:t>Fifth level</a:t>
            </a:r>
          </a:p>
        </p:txBody>
      </p:sp>
      <p:sp>
        <p:nvSpPr>
          <p:cNvPr id="42" name="Content Placeholder 2">
            <a:extLst>
              <a:ext uri="{FF2B5EF4-FFF2-40B4-BE49-F238E27FC236}">
                <a16:creationId xmlns:a16="http://schemas.microsoft.com/office/drawing/2014/main" id="{6F27E631-7041-4832-8BDE-85CAE2816EDC}"/>
              </a:ext>
            </a:extLst>
          </p:cNvPr>
          <p:cNvSpPr>
            <a:spLocks noGrp="1"/>
          </p:cNvSpPr>
          <p:nvPr>
            <p:ph sz="half" idx="2" hasCustomPrompt="1"/>
          </p:nvPr>
        </p:nvSpPr>
        <p:spPr>
          <a:xfrm>
            <a:off x="6172200" y="1422595"/>
            <a:ext cx="5199743" cy="2375394"/>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a:t>Column two</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8087730"/>
      </p:ext>
    </p:extLst>
  </p:cSld>
  <p:clrMapOvr>
    <a:masterClrMapping/>
  </p:clrMapOvr>
  <p:extLst>
    <p:ext uri="{DCECCB84-F9BA-43D5-87BE-67443E8EF086}">
      <p15:sldGuideLst xmlns:p15="http://schemas.microsoft.com/office/powerpoint/2012/main">
        <p15:guide id="1" orient="horz" pos="391">
          <p15:clr>
            <a:srgbClr val="FBAE40"/>
          </p15:clr>
        </p15:guide>
        <p15:guide id="2" orient="horz" pos="3634">
          <p15:clr>
            <a:srgbClr val="FBAE40"/>
          </p15:clr>
        </p15:guide>
        <p15:guide id="3" pos="529">
          <p15:clr>
            <a:srgbClr val="FBAE40"/>
          </p15:clr>
        </p15:guide>
        <p15:guide id="4" pos="7174">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Chart page - minimal footer">
    <p:bg>
      <p:bgPr>
        <a:solidFill>
          <a:srgbClr val="F5F5F6"/>
        </a:solidFill>
        <a:effectLst/>
      </p:bgPr>
    </p:bg>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June 2023</a:t>
            </a:r>
          </a:p>
        </p:txBody>
      </p:sp>
      <p:sp>
        <p:nvSpPr>
          <p:cNvPr id="8" name="Title">
            <a:extLst>
              <a:ext uri="{FF2B5EF4-FFF2-40B4-BE49-F238E27FC236}">
                <a16:creationId xmlns:a16="http://schemas.microsoft.com/office/drawing/2014/main" id="{EC099F22-2809-E243-A4DE-90F187EBDB60}"/>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9" name="Content Placeholder">
            <a:extLst>
              <a:ext uri="{FF2B5EF4-FFF2-40B4-BE49-F238E27FC236}">
                <a16:creationId xmlns:a16="http://schemas.microsoft.com/office/drawing/2014/main" id="{174CFFCA-1BD8-5E48-82C8-B24912230E4E}"/>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7" name="Logo">
            <a:extLst>
              <a:ext uri="{FF2B5EF4-FFF2-40B4-BE49-F238E27FC236}">
                <a16:creationId xmlns:a16="http://schemas.microsoft.com/office/drawing/2014/main" id="{6CA9248A-F4DF-432F-8A97-41F8E3C9F6B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1332798659"/>
      </p:ext>
    </p:extLst>
  </p:cSld>
  <p:clrMapOvr>
    <a:masterClrMapping/>
  </p:clrMapOvr>
  <p:extLst>
    <p:ext uri="{DCECCB84-F9BA-43D5-87BE-67443E8EF086}">
      <p15:sldGuideLst xmlns:p15="http://schemas.microsoft.com/office/powerpoint/2012/main">
        <p15:guide id="1" pos="529">
          <p15:clr>
            <a:srgbClr val="FBAE40"/>
          </p15:clr>
        </p15:guide>
        <p15:guide id="2" pos="7174">
          <p15:clr>
            <a:srgbClr val="FBAE40"/>
          </p15:clr>
        </p15:guide>
        <p15:guide id="3" orient="horz" pos="391">
          <p15:clr>
            <a:srgbClr val="FBAE40"/>
          </p15:clr>
        </p15:guide>
        <p15:guide id="4" orient="horz" pos="3634">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Photo image slide">
    <p:bg>
      <p:bgPr>
        <a:solidFill>
          <a:srgbClr val="F5F5F6"/>
        </a:solidFill>
        <a:effectLst/>
      </p:bgPr>
    </p:bg>
    <p:spTree>
      <p:nvGrpSpPr>
        <p:cNvPr id="1" name=""/>
        <p:cNvGrpSpPr/>
        <p:nvPr/>
      </p:nvGrpSpPr>
      <p:grpSpPr>
        <a:xfrm>
          <a:off x="0" y="0"/>
          <a:ext cx="0" cy="0"/>
          <a:chOff x="0" y="0"/>
          <a:chExt cx="0" cy="0"/>
        </a:xfrm>
      </p:grpSpPr>
      <p:sp>
        <p:nvSpPr>
          <p:cNvPr id="26" name="Title">
            <a:extLst>
              <a:ext uri="{FF2B5EF4-FFF2-40B4-BE49-F238E27FC236}">
                <a16:creationId xmlns:a16="http://schemas.microsoft.com/office/drawing/2014/main" id="{3CBDAEED-76B5-4C05-B509-A6902CE434D1}"/>
              </a:ext>
            </a:extLst>
          </p:cNvPr>
          <p:cNvSpPr>
            <a:spLocks noGrp="1"/>
          </p:cNvSpPr>
          <p:nvPr>
            <p:ph type="title" hasCustomPrompt="1"/>
          </p:nvPr>
        </p:nvSpPr>
        <p:spPr>
          <a:xfrm>
            <a:off x="838200" y="657094"/>
            <a:ext cx="5119687" cy="765501"/>
          </a:xfrm>
          <a:prstGeom prst="rect">
            <a:avLst/>
          </a:prstGeom>
        </p:spPr>
        <p:txBody>
          <a:bodyPr>
            <a:noAutofit/>
          </a:bodyPr>
          <a:lstStyle>
            <a:lvl1pPr>
              <a:defRPr sz="3200"/>
            </a:lvl1pPr>
          </a:lstStyle>
          <a:p>
            <a:pPr lvl="0"/>
            <a:r>
              <a:rPr lang="en-US"/>
              <a:t>Image Slide</a:t>
            </a:r>
          </a:p>
        </p:txBody>
      </p:sp>
      <p:sp>
        <p:nvSpPr>
          <p:cNvPr id="27" name="Content Placeholder 1">
            <a:extLst>
              <a:ext uri="{FF2B5EF4-FFF2-40B4-BE49-F238E27FC236}">
                <a16:creationId xmlns:a16="http://schemas.microsoft.com/office/drawing/2014/main" id="{2E5A3FCD-21AD-4891-BE59-BD2B246F25DA}"/>
              </a:ext>
            </a:extLst>
          </p:cNvPr>
          <p:cNvSpPr>
            <a:spLocks noGrp="1"/>
          </p:cNvSpPr>
          <p:nvPr>
            <p:ph idx="13" hasCustomPrompt="1"/>
          </p:nvPr>
        </p:nvSpPr>
        <p:spPr>
          <a:xfrm>
            <a:off x="843231" y="632462"/>
            <a:ext cx="5667348" cy="5559842"/>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3200">
                <a:solidFill>
                  <a:schemeClr val="tx2"/>
                </a:solidFill>
              </a:defRPr>
            </a:lvl1pPr>
            <a:lvl2pPr>
              <a:defRPr sz="2800"/>
            </a:lvl2pPr>
            <a:lvl3pPr>
              <a:defRPr sz="2400"/>
            </a:lvl3pPr>
            <a:lvl4pPr>
              <a:defRPr sz="2000"/>
            </a:lvl4pPr>
            <a:lvl5pPr>
              <a:defRPr sz="2000"/>
            </a:lvl5pPr>
          </a:lstStyle>
          <a:p>
            <a:pPr lvl="0"/>
            <a:r>
              <a:rPr lang="en-US"/>
              <a:t>Add your image here (aspect ratio 1:1)</a:t>
            </a:r>
          </a:p>
        </p:txBody>
      </p:sp>
      <p:sp>
        <p:nvSpPr>
          <p:cNvPr id="28" name="Content Placeholder 2">
            <a:extLst>
              <a:ext uri="{FF2B5EF4-FFF2-40B4-BE49-F238E27FC236}">
                <a16:creationId xmlns:a16="http://schemas.microsoft.com/office/drawing/2014/main" id="{EF4A35F9-7B4A-4543-B206-7DD45C6BE6EA}"/>
              </a:ext>
            </a:extLst>
          </p:cNvPr>
          <p:cNvSpPr>
            <a:spLocks noGrp="1"/>
          </p:cNvSpPr>
          <p:nvPr>
            <p:ph idx="1" hasCustomPrompt="1"/>
          </p:nvPr>
        </p:nvSpPr>
        <p:spPr>
          <a:xfrm>
            <a:off x="6519632" y="629923"/>
            <a:ext cx="4869098" cy="2715138"/>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3200">
                <a:solidFill>
                  <a:schemeClr val="tx2"/>
                </a:solidFill>
              </a:defRPr>
            </a:lvl1pPr>
            <a:lvl2pPr>
              <a:defRPr sz="2800"/>
            </a:lvl2pPr>
            <a:lvl3pPr>
              <a:defRPr sz="2400"/>
            </a:lvl3pPr>
            <a:lvl4pPr>
              <a:defRPr sz="2000"/>
            </a:lvl4pPr>
            <a:lvl5pPr>
              <a:defRPr sz="2000"/>
            </a:lvl5pPr>
          </a:lstStyle>
          <a:p>
            <a:pPr lvl="0"/>
            <a:r>
              <a:rPr lang="en-US"/>
              <a:t>Add your image here (aspect ratio 16:9)</a:t>
            </a:r>
          </a:p>
        </p:txBody>
      </p:sp>
      <p:sp>
        <p:nvSpPr>
          <p:cNvPr id="29" name="Content Placeholder 3">
            <a:extLst>
              <a:ext uri="{FF2B5EF4-FFF2-40B4-BE49-F238E27FC236}">
                <a16:creationId xmlns:a16="http://schemas.microsoft.com/office/drawing/2014/main" id="{175AB9CB-A473-4FF7-8A93-A893D3FFB9ED}"/>
              </a:ext>
            </a:extLst>
          </p:cNvPr>
          <p:cNvSpPr>
            <a:spLocks noGrp="1"/>
          </p:cNvSpPr>
          <p:nvPr>
            <p:ph idx="12" hasCustomPrompt="1"/>
          </p:nvPr>
        </p:nvSpPr>
        <p:spPr>
          <a:xfrm>
            <a:off x="6519631" y="3348930"/>
            <a:ext cx="4869099" cy="2845276"/>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3200">
                <a:solidFill>
                  <a:schemeClr val="tx2"/>
                </a:solidFill>
              </a:defRPr>
            </a:lvl1pPr>
            <a:lvl2pPr>
              <a:defRPr sz="2800"/>
            </a:lvl2pPr>
            <a:lvl3pPr>
              <a:defRPr sz="2400"/>
            </a:lvl3pPr>
            <a:lvl4pPr>
              <a:defRPr sz="2000"/>
            </a:lvl4pPr>
            <a:lvl5pPr>
              <a:defRPr sz="2000"/>
            </a:lvl5pPr>
          </a:lstStyle>
          <a:p>
            <a:pPr lvl="0"/>
            <a:r>
              <a:rPr lang="en-US"/>
              <a:t>Add your image here (aspect ratio 16:9)</a:t>
            </a:r>
          </a:p>
        </p:txBody>
      </p:sp>
    </p:spTree>
    <p:extLst>
      <p:ext uri="{BB962C8B-B14F-4D97-AF65-F5344CB8AC3E}">
        <p14:creationId xmlns:p14="http://schemas.microsoft.com/office/powerpoint/2010/main" val="3354787831"/>
      </p:ext>
    </p:extLst>
  </p:cSld>
  <p:clrMapOvr>
    <a:masterClrMapping/>
  </p:clrMapOvr>
  <p:extLst>
    <p:ext uri="{DCECCB84-F9BA-43D5-87BE-67443E8EF086}">
      <p15:sldGuideLst xmlns:p15="http://schemas.microsoft.com/office/powerpoint/2012/main">
        <p15:guide id="1" orient="horz" pos="391">
          <p15:clr>
            <a:srgbClr val="FBAE40"/>
          </p15:clr>
        </p15:guide>
        <p15:guide id="2" orient="horz" pos="3634">
          <p15:clr>
            <a:srgbClr val="FBAE40"/>
          </p15:clr>
        </p15:guide>
        <p15:guide id="3" pos="529">
          <p15:clr>
            <a:srgbClr val="FBAE40"/>
          </p15:clr>
        </p15:guide>
        <p15:guide id="4" pos="7174">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Simple quote slide">
    <p:bg>
      <p:bgPr>
        <a:solidFill>
          <a:srgbClr val="F5F5F6"/>
        </a:solidFill>
        <a:effectLst/>
      </p:bgPr>
    </p:bg>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June 2023</a:t>
            </a:r>
          </a:p>
        </p:txBody>
      </p:sp>
      <p:sp>
        <p:nvSpPr>
          <p:cNvPr id="8" name="Title">
            <a:extLst>
              <a:ext uri="{FF2B5EF4-FFF2-40B4-BE49-F238E27FC236}">
                <a16:creationId xmlns:a16="http://schemas.microsoft.com/office/drawing/2014/main" id="{4823432E-3586-604D-92FD-6766ABAEBE02}"/>
              </a:ext>
            </a:extLst>
          </p:cNvPr>
          <p:cNvSpPr>
            <a:spLocks noGrp="1"/>
          </p:cNvSpPr>
          <p:nvPr>
            <p:ph type="title" hasCustomPrompt="1"/>
          </p:nvPr>
        </p:nvSpPr>
        <p:spPr>
          <a:xfrm>
            <a:off x="838200" y="2944961"/>
            <a:ext cx="10515600" cy="877163"/>
          </a:xfrm>
          <a:prstGeom prst="rect">
            <a:avLst/>
          </a:prstGeom>
        </p:spPr>
        <p:txBody>
          <a:bodyPr tIns="0" rIns="0" bIns="0" anchor="t" anchorCtr="0">
            <a:spAutoFit/>
          </a:bodyPr>
          <a:lstStyle>
            <a:lvl1pPr algn="l">
              <a:defRPr sz="6000" b="0">
                <a:solidFill>
                  <a:srgbClr val="003C57"/>
                </a:solidFill>
              </a:defRPr>
            </a:lvl1pPr>
          </a:lstStyle>
          <a:p>
            <a:r>
              <a:rPr lang="en-US"/>
              <a:t>“Simple quote.”</a:t>
            </a:r>
          </a:p>
        </p:txBody>
      </p:sp>
      <p:sp>
        <p:nvSpPr>
          <p:cNvPr id="7" name="Author">
            <a:extLst>
              <a:ext uri="{FF2B5EF4-FFF2-40B4-BE49-F238E27FC236}">
                <a16:creationId xmlns:a16="http://schemas.microsoft.com/office/drawing/2014/main" id="{5098D52F-C970-2B40-8239-2E25388E3E8D}"/>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rgbClr val="003C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a:t>
            </a:r>
          </a:p>
        </p:txBody>
      </p:sp>
      <p:pic>
        <p:nvPicPr>
          <p:cNvPr id="9" name="Logo">
            <a:extLst>
              <a:ext uri="{FF2B5EF4-FFF2-40B4-BE49-F238E27FC236}">
                <a16:creationId xmlns:a16="http://schemas.microsoft.com/office/drawing/2014/main" id="{5EC2ED2C-DFFD-4C3C-B7EF-6CDB6F61F23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2508412035"/>
      </p:ext>
    </p:extLst>
  </p:cSld>
  <p:clrMapOvr>
    <a:masterClrMapping/>
  </p:clrMapOvr>
  <p:extLst>
    <p:ext uri="{DCECCB84-F9BA-43D5-87BE-67443E8EF086}">
      <p15:sldGuideLst xmlns:p15="http://schemas.microsoft.com/office/powerpoint/2012/main">
        <p15:guide id="1" orient="horz" pos="436">
          <p15:clr>
            <a:srgbClr val="FBAE40"/>
          </p15:clr>
        </p15:guide>
        <p15:guide id="2" orient="horz" pos="3634">
          <p15:clr>
            <a:srgbClr val="FBAE40"/>
          </p15:clr>
        </p15:guide>
        <p15:guide id="3" pos="529">
          <p15:clr>
            <a:srgbClr val="FBAE40"/>
          </p15:clr>
        </p15:guide>
        <p15:guide id="4" pos="7174">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ext left, one image right">
    <p:bg>
      <p:bgPr>
        <a:solidFill>
          <a:srgbClr val="F5F5F6"/>
        </a:solidFill>
        <a:effectLst/>
      </p:bgPr>
    </p:bg>
    <p:spTree>
      <p:nvGrpSpPr>
        <p:cNvPr id="1" name=""/>
        <p:cNvGrpSpPr/>
        <p:nvPr/>
      </p:nvGrpSpPr>
      <p:grpSpPr>
        <a:xfrm>
          <a:off x="0" y="0"/>
          <a:ext cx="0" cy="0"/>
          <a:chOff x="0" y="0"/>
          <a:chExt cx="0" cy="0"/>
        </a:xfrm>
      </p:grpSpPr>
      <p:sp>
        <p:nvSpPr>
          <p:cNvPr id="4" name="Slide Number Placeholder">
            <a:extLst>
              <a:ext uri="{FF2B5EF4-FFF2-40B4-BE49-F238E27FC236}">
                <a16:creationId xmlns:a16="http://schemas.microsoft.com/office/drawing/2014/main" id="{82EEFC85-1348-1B4D-BA3F-948A6B6A2C11}"/>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5" name="Footer Placeholder">
            <a:extLst>
              <a:ext uri="{FF2B5EF4-FFF2-40B4-BE49-F238E27FC236}">
                <a16:creationId xmlns:a16="http://schemas.microsoft.com/office/drawing/2014/main" id="{3C90513C-0A03-D04D-8CDF-DC791864E4FF}"/>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June 2023</a:t>
            </a:r>
          </a:p>
        </p:txBody>
      </p:sp>
      <p:sp>
        <p:nvSpPr>
          <p:cNvPr id="2" name="Title">
            <a:extLst>
              <a:ext uri="{FF2B5EF4-FFF2-40B4-BE49-F238E27FC236}">
                <a16:creationId xmlns:a16="http://schemas.microsoft.com/office/drawing/2014/main" id="{476494BA-54FA-6240-A5E0-73528C13DB5B}"/>
              </a:ext>
            </a:extLst>
          </p:cNvPr>
          <p:cNvSpPr>
            <a:spLocks noGrp="1"/>
          </p:cNvSpPr>
          <p:nvPr>
            <p:ph type="title" hasCustomPrompt="1"/>
          </p:nvPr>
        </p:nvSpPr>
        <p:spPr>
          <a:xfrm>
            <a:off x="838200" y="639842"/>
            <a:ext cx="3331865" cy="814519"/>
          </a:xfrm>
          <a:prstGeom prst="rect">
            <a:avLst/>
          </a:prstGeom>
        </p:spPr>
        <p:txBody>
          <a:bodyPr>
            <a:noAutofit/>
          </a:bodyPr>
          <a:lstStyle>
            <a:lvl1pPr>
              <a:defRPr sz="3200"/>
            </a:lvl1pPr>
          </a:lstStyle>
          <a:p>
            <a:pPr lvl="0"/>
            <a:r>
              <a:rPr lang="en-US"/>
              <a:t>Text left, one image right</a:t>
            </a:r>
          </a:p>
        </p:txBody>
      </p:sp>
      <p:sp>
        <p:nvSpPr>
          <p:cNvPr id="10" name="Content Placeholder">
            <a:extLst>
              <a:ext uri="{FF2B5EF4-FFF2-40B4-BE49-F238E27FC236}">
                <a16:creationId xmlns:a16="http://schemas.microsoft.com/office/drawing/2014/main" id="{5A53190F-4F68-9B4A-91AB-F520FB436C9F}"/>
              </a:ext>
            </a:extLst>
          </p:cNvPr>
          <p:cNvSpPr>
            <a:spLocks noGrp="1"/>
          </p:cNvSpPr>
          <p:nvPr>
            <p:ph sz="half" idx="10" hasCustomPrompt="1"/>
          </p:nvPr>
        </p:nvSpPr>
        <p:spPr>
          <a:xfrm>
            <a:off x="838200" y="1681675"/>
            <a:ext cx="3331866" cy="2329227"/>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sp>
        <p:nvSpPr>
          <p:cNvPr id="19" name="Content Placeholder">
            <a:extLst>
              <a:ext uri="{FF2B5EF4-FFF2-40B4-BE49-F238E27FC236}">
                <a16:creationId xmlns:a16="http://schemas.microsoft.com/office/drawing/2014/main" id="{3AEE310C-A9B2-BC47-9C43-3532231F7D72}"/>
              </a:ext>
            </a:extLst>
          </p:cNvPr>
          <p:cNvSpPr>
            <a:spLocks noGrp="1"/>
          </p:cNvSpPr>
          <p:nvPr>
            <p:ph idx="1" hasCustomPrompt="1"/>
          </p:nvPr>
        </p:nvSpPr>
        <p:spPr>
          <a:xfrm>
            <a:off x="4556936" y="639842"/>
            <a:ext cx="6822742" cy="5129133"/>
          </a:xfrm>
          <a:prstGeom prst="rect">
            <a:avLst/>
          </a:prstGeom>
          <a:solidFill>
            <a:schemeClr val="bg2"/>
          </a:solidFill>
        </p:spPr>
        <p:txBody>
          <a:bodyPr wrap="square" lIns="720000" tIns="720000" rIns="720000" bIns="720000" anchor="ctr" anchorCtr="0"/>
          <a:lstStyle>
            <a:lvl1pPr marL="0" indent="0">
              <a:buNone/>
              <a:defRPr sz="3200">
                <a:solidFill>
                  <a:schemeClr val="tx2"/>
                </a:solidFill>
              </a:defRPr>
            </a:lvl1pPr>
            <a:lvl2pPr>
              <a:defRPr sz="2800"/>
            </a:lvl2pPr>
            <a:lvl3pPr>
              <a:defRPr sz="2400"/>
            </a:lvl3pPr>
            <a:lvl4pPr>
              <a:defRPr sz="2000"/>
            </a:lvl4pPr>
            <a:lvl5pPr>
              <a:defRPr sz="2000"/>
            </a:lvl5pPr>
          </a:lstStyle>
          <a:p>
            <a:pPr lvl="0"/>
            <a:r>
              <a:rPr lang="en-US"/>
              <a:t>Add your image here</a:t>
            </a:r>
            <a:br>
              <a:rPr lang="en-US"/>
            </a:br>
            <a:r>
              <a:rPr lang="en-US"/>
              <a:t>(aspect ratio 4:3)</a:t>
            </a:r>
          </a:p>
        </p:txBody>
      </p:sp>
      <p:pic>
        <p:nvPicPr>
          <p:cNvPr id="8" name="Logo">
            <a:extLst>
              <a:ext uri="{FF2B5EF4-FFF2-40B4-BE49-F238E27FC236}">
                <a16:creationId xmlns:a16="http://schemas.microsoft.com/office/drawing/2014/main" id="{7230BA26-5933-4A86-8479-E00BE39B23F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3565876179"/>
      </p:ext>
    </p:extLst>
  </p:cSld>
  <p:clrMapOvr>
    <a:masterClrMapping/>
  </p:clrMapOvr>
  <p:extLst>
    <p:ext uri="{DCECCB84-F9BA-43D5-87BE-67443E8EF086}">
      <p15:sldGuideLst xmlns:p15="http://schemas.microsoft.com/office/powerpoint/2012/main">
        <p15:guide id="1" pos="529">
          <p15:clr>
            <a:srgbClr val="FBAE40"/>
          </p15:clr>
        </p15:guide>
        <p15:guide id="2" orient="horz" pos="391">
          <p15:clr>
            <a:srgbClr val="FBAE40"/>
          </p15:clr>
        </p15:guide>
        <p15:guide id="3" pos="7174">
          <p15:clr>
            <a:srgbClr val="FBAE40"/>
          </p15:clr>
        </p15:guide>
        <p15:guide id="4" orient="horz" pos="3634">
          <p15:clr>
            <a:srgbClr val="FBAE4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Text left, two images right">
    <p:bg>
      <p:bgPr>
        <a:solidFill>
          <a:srgbClr val="F5F5F6"/>
        </a:solidFill>
        <a:effectLst/>
      </p:bgPr>
    </p:bg>
    <p:spTree>
      <p:nvGrpSpPr>
        <p:cNvPr id="1" name=""/>
        <p:cNvGrpSpPr/>
        <p:nvPr/>
      </p:nvGrpSpPr>
      <p:grpSpPr>
        <a:xfrm>
          <a:off x="0" y="0"/>
          <a:ext cx="0" cy="0"/>
          <a:chOff x="0" y="0"/>
          <a:chExt cx="0" cy="0"/>
        </a:xfrm>
      </p:grpSpPr>
      <p:sp>
        <p:nvSpPr>
          <p:cNvPr id="5" name="Slide Number Placeholder">
            <a:extLst>
              <a:ext uri="{FF2B5EF4-FFF2-40B4-BE49-F238E27FC236}">
                <a16:creationId xmlns:a16="http://schemas.microsoft.com/office/drawing/2014/main" id="{ADE7D3AB-96D3-4643-83A3-E505E78A73E6}"/>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6" name="Footer Placeholder">
            <a:extLst>
              <a:ext uri="{FF2B5EF4-FFF2-40B4-BE49-F238E27FC236}">
                <a16:creationId xmlns:a16="http://schemas.microsoft.com/office/drawing/2014/main" id="{9F2D74FC-DE0D-9142-9052-7DC552A8C99E}"/>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June 2023</a:t>
            </a:r>
          </a:p>
        </p:txBody>
      </p:sp>
      <p:sp>
        <p:nvSpPr>
          <p:cNvPr id="10" name="Title">
            <a:extLst>
              <a:ext uri="{FF2B5EF4-FFF2-40B4-BE49-F238E27FC236}">
                <a16:creationId xmlns:a16="http://schemas.microsoft.com/office/drawing/2014/main" id="{D40591F7-C8D0-A945-B2CF-C2F5BEF4709A}"/>
              </a:ext>
            </a:extLst>
          </p:cNvPr>
          <p:cNvSpPr>
            <a:spLocks noGrp="1"/>
          </p:cNvSpPr>
          <p:nvPr>
            <p:ph type="title" hasCustomPrompt="1"/>
          </p:nvPr>
        </p:nvSpPr>
        <p:spPr>
          <a:xfrm>
            <a:off x="838200" y="639842"/>
            <a:ext cx="5395915" cy="765501"/>
          </a:xfrm>
          <a:prstGeom prst="rect">
            <a:avLst/>
          </a:prstGeom>
        </p:spPr>
        <p:txBody>
          <a:bodyPr>
            <a:noAutofit/>
          </a:bodyPr>
          <a:lstStyle>
            <a:lvl1pPr>
              <a:defRPr sz="3200"/>
            </a:lvl1pPr>
          </a:lstStyle>
          <a:p>
            <a:pPr lvl="0"/>
            <a:r>
              <a:rPr lang="en-US"/>
              <a:t>Text left, two images right</a:t>
            </a:r>
          </a:p>
        </p:txBody>
      </p:sp>
      <p:sp>
        <p:nvSpPr>
          <p:cNvPr id="8" name="Content Placeholder 1">
            <a:extLst>
              <a:ext uri="{FF2B5EF4-FFF2-40B4-BE49-F238E27FC236}">
                <a16:creationId xmlns:a16="http://schemas.microsoft.com/office/drawing/2014/main" id="{7341D0D4-8A9F-254A-A838-BE23CB339FA3}"/>
              </a:ext>
            </a:extLst>
          </p:cNvPr>
          <p:cNvSpPr>
            <a:spLocks noGrp="1"/>
          </p:cNvSpPr>
          <p:nvPr>
            <p:ph sz="half" idx="13" hasCustomPrompt="1"/>
          </p:nvPr>
        </p:nvSpPr>
        <p:spPr>
          <a:xfrm>
            <a:off x="838200" y="1422595"/>
            <a:ext cx="5395915" cy="2375394"/>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6ED01163-A081-394B-A56F-2E745CD47FAF}"/>
              </a:ext>
            </a:extLst>
          </p:cNvPr>
          <p:cNvSpPr>
            <a:spLocks noGrp="1"/>
          </p:cNvSpPr>
          <p:nvPr>
            <p:ph idx="1" hasCustomPrompt="1"/>
          </p:nvPr>
        </p:nvSpPr>
        <p:spPr>
          <a:xfrm>
            <a:off x="6511931" y="629923"/>
            <a:ext cx="4876799" cy="2719432"/>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3200">
                <a:solidFill>
                  <a:schemeClr val="tx2"/>
                </a:solidFill>
              </a:defRPr>
            </a:lvl1pPr>
            <a:lvl2pPr>
              <a:defRPr sz="2800"/>
            </a:lvl2pPr>
            <a:lvl3pPr>
              <a:defRPr sz="2400"/>
            </a:lvl3pPr>
            <a:lvl4pPr>
              <a:defRPr sz="2000"/>
            </a:lvl4pPr>
            <a:lvl5pPr>
              <a:defRPr sz="2000"/>
            </a:lvl5pPr>
          </a:lstStyle>
          <a:p>
            <a:pPr lvl="0"/>
            <a:r>
              <a:rPr lang="en-US"/>
              <a:t>Add your image here (aspect ratio 16:9)</a:t>
            </a:r>
          </a:p>
        </p:txBody>
      </p:sp>
      <p:sp>
        <p:nvSpPr>
          <p:cNvPr id="16" name="Content Placeholder 3">
            <a:extLst>
              <a:ext uri="{FF2B5EF4-FFF2-40B4-BE49-F238E27FC236}">
                <a16:creationId xmlns:a16="http://schemas.microsoft.com/office/drawing/2014/main" id="{6F0C757D-809E-2D4A-9E4D-DFA6D9C02CE5}"/>
              </a:ext>
            </a:extLst>
          </p:cNvPr>
          <p:cNvSpPr>
            <a:spLocks noGrp="1"/>
          </p:cNvSpPr>
          <p:nvPr>
            <p:ph idx="12" hasCustomPrompt="1"/>
          </p:nvPr>
        </p:nvSpPr>
        <p:spPr>
          <a:xfrm>
            <a:off x="6511931" y="3357983"/>
            <a:ext cx="4876800" cy="2849776"/>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3200">
                <a:solidFill>
                  <a:schemeClr val="tx2"/>
                </a:solidFill>
              </a:defRPr>
            </a:lvl1pPr>
            <a:lvl2pPr>
              <a:defRPr sz="2800"/>
            </a:lvl2pPr>
            <a:lvl3pPr>
              <a:defRPr sz="2400"/>
            </a:lvl3pPr>
            <a:lvl4pPr>
              <a:defRPr sz="2000"/>
            </a:lvl4pPr>
            <a:lvl5pPr>
              <a:defRPr sz="2000"/>
            </a:lvl5pPr>
          </a:lstStyle>
          <a:p>
            <a:pPr lvl="0"/>
            <a:r>
              <a:rPr lang="en-US"/>
              <a:t>Add your image here (aspect ratio 16:9)</a:t>
            </a:r>
          </a:p>
        </p:txBody>
      </p:sp>
      <p:pic>
        <p:nvPicPr>
          <p:cNvPr id="9" name="Logo">
            <a:extLst>
              <a:ext uri="{FF2B5EF4-FFF2-40B4-BE49-F238E27FC236}">
                <a16:creationId xmlns:a16="http://schemas.microsoft.com/office/drawing/2014/main" id="{4506BA45-5B30-42C8-9EBC-485794889F6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1147714811"/>
      </p:ext>
    </p:extLst>
  </p:cSld>
  <p:clrMapOvr>
    <a:masterClrMapping/>
  </p:clrMapOvr>
  <p:extLst>
    <p:ext uri="{DCECCB84-F9BA-43D5-87BE-67443E8EF086}">
      <p15:sldGuideLst xmlns:p15="http://schemas.microsoft.com/office/powerpoint/2012/main">
        <p15:guide id="1" pos="529">
          <p15:clr>
            <a:srgbClr val="FBAE40"/>
          </p15:clr>
        </p15:guide>
        <p15:guide id="2" pos="7174">
          <p15:clr>
            <a:srgbClr val="FBAE40"/>
          </p15:clr>
        </p15:guide>
        <p15:guide id="3" orient="horz" pos="391">
          <p15:clr>
            <a:srgbClr val="FBAE40"/>
          </p15:clr>
        </p15:guide>
        <p15:guide id="4" orient="horz" pos="3634">
          <p15:clr>
            <a:srgbClr val="FBAE40"/>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Simple slide light">
    <p:bg>
      <p:bgPr>
        <a:solidFill>
          <a:srgbClr val="F5F5F6"/>
        </a:solidFill>
        <a:effectLst/>
      </p:bgPr>
    </p:bg>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June 2023</a:t>
            </a:r>
          </a:p>
        </p:txBody>
      </p:sp>
      <p:sp>
        <p:nvSpPr>
          <p:cNvPr id="9" name="Title">
            <a:extLst>
              <a:ext uri="{FF2B5EF4-FFF2-40B4-BE49-F238E27FC236}">
                <a16:creationId xmlns:a16="http://schemas.microsoft.com/office/drawing/2014/main" id="{760E4220-BD25-4B4C-B455-33118A52112D}"/>
              </a:ext>
            </a:extLst>
          </p:cNvPr>
          <p:cNvSpPr>
            <a:spLocks noGrp="1"/>
          </p:cNvSpPr>
          <p:nvPr>
            <p:ph type="title" hasCustomPrompt="1"/>
          </p:nvPr>
        </p:nvSpPr>
        <p:spPr>
          <a:xfrm>
            <a:off x="838200" y="2769528"/>
            <a:ext cx="10515600" cy="877163"/>
          </a:xfrm>
          <a:prstGeom prst="rect">
            <a:avLst/>
          </a:prstGeom>
        </p:spPr>
        <p:txBody>
          <a:bodyPr lIns="0" tIns="0" rIns="0" bIns="0" anchor="t" anchorCtr="0">
            <a:spAutoFit/>
          </a:bodyPr>
          <a:lstStyle>
            <a:lvl1pPr algn="l">
              <a:defRPr sz="6000" b="0">
                <a:solidFill>
                  <a:srgbClr val="003C57"/>
                </a:solidFill>
              </a:defRPr>
            </a:lvl1pPr>
          </a:lstStyle>
          <a:p>
            <a:r>
              <a:rPr lang="en-US"/>
              <a:t>Simple slide</a:t>
            </a:r>
          </a:p>
        </p:txBody>
      </p:sp>
      <p:sp>
        <p:nvSpPr>
          <p:cNvPr id="8" name="Subtitle">
            <a:extLst>
              <a:ext uri="{FF2B5EF4-FFF2-40B4-BE49-F238E27FC236}">
                <a16:creationId xmlns:a16="http://schemas.microsoft.com/office/drawing/2014/main" id="{FAC3410B-E9D3-1344-BA0A-156C8EAB8562}"/>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rgbClr val="003C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7" name="Line">
            <a:extLst>
              <a:ext uri="{FF2B5EF4-FFF2-40B4-BE49-F238E27FC236}">
                <a16:creationId xmlns:a16="http://schemas.microsoft.com/office/drawing/2014/main" id="{498D8C91-E3A5-0949-AD80-1579D1DC0571}"/>
              </a:ext>
            </a:extLst>
          </p:cNvPr>
          <p:cNvCxnSpPr>
            <a:cxnSpLocks/>
          </p:cNvCxnSpPr>
          <p:nvPr userDrawn="1"/>
        </p:nvCxnSpPr>
        <p:spPr>
          <a:xfrm>
            <a:off x="822000" y="6055339"/>
            <a:ext cx="10548000" cy="0"/>
          </a:xfrm>
          <a:prstGeom prst="line">
            <a:avLst/>
          </a:prstGeom>
          <a:ln w="12700">
            <a:solidFill>
              <a:srgbClr val="003C57"/>
            </a:solidFill>
          </a:ln>
        </p:spPr>
        <p:style>
          <a:lnRef idx="1">
            <a:schemeClr val="accent1"/>
          </a:lnRef>
          <a:fillRef idx="0">
            <a:schemeClr val="accent1"/>
          </a:fillRef>
          <a:effectRef idx="0">
            <a:schemeClr val="accent1"/>
          </a:effectRef>
          <a:fontRef idx="minor">
            <a:schemeClr val="tx1"/>
          </a:fontRef>
        </p:style>
      </p:cxnSp>
      <p:pic>
        <p:nvPicPr>
          <p:cNvPr id="11" name="Logo">
            <a:extLst>
              <a:ext uri="{FF2B5EF4-FFF2-40B4-BE49-F238E27FC236}">
                <a16:creationId xmlns:a16="http://schemas.microsoft.com/office/drawing/2014/main" id="{F96C9EEC-3B0E-4705-8DBF-1A7AD2DF936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2681899710"/>
      </p:ext>
    </p:extLst>
  </p:cSld>
  <p:clrMapOvr>
    <a:masterClrMapping/>
  </p:clrMapOvr>
  <p:extLst>
    <p:ext uri="{DCECCB84-F9BA-43D5-87BE-67443E8EF086}">
      <p15:sldGuideLst xmlns:p15="http://schemas.microsoft.com/office/powerpoint/2012/main">
        <p15:guide id="1" pos="529">
          <p15:clr>
            <a:srgbClr val="FBAE40"/>
          </p15:clr>
        </p15:guide>
        <p15:guide id="2" pos="7174">
          <p15:clr>
            <a:srgbClr val="FBAE40"/>
          </p15:clr>
        </p15:guide>
        <p15:guide id="3" orient="horz" pos="391">
          <p15:clr>
            <a:srgbClr val="FBAE40"/>
          </p15:clr>
        </p15:guide>
        <p15:guide id="4" orient="horz" pos="3634">
          <p15:clr>
            <a:srgbClr val="FBAE40"/>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Simple slide dark">
    <p:bg>
      <p:bgPr>
        <a:solidFill>
          <a:srgbClr val="414042"/>
        </a:solidFill>
        <a:effectLst/>
      </p:bgPr>
    </p:bg>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sp>
        <p:nvSpPr>
          <p:cNvPr id="12" name="Title">
            <a:extLst>
              <a:ext uri="{FF2B5EF4-FFF2-40B4-BE49-F238E27FC236}">
                <a16:creationId xmlns:a16="http://schemas.microsoft.com/office/drawing/2014/main" id="{E66B1B25-E87D-DD48-B7D5-8781B0C8E2B4}"/>
              </a:ext>
            </a:extLst>
          </p:cNvPr>
          <p:cNvSpPr>
            <a:spLocks noGrp="1"/>
          </p:cNvSpPr>
          <p:nvPr>
            <p:ph type="title" hasCustomPrompt="1"/>
          </p:nvPr>
        </p:nvSpPr>
        <p:spPr>
          <a:xfrm>
            <a:off x="838200" y="2769528"/>
            <a:ext cx="10515600" cy="877163"/>
          </a:xfrm>
          <a:prstGeom prst="rect">
            <a:avLst/>
          </a:prstGeom>
        </p:spPr>
        <p:txBody>
          <a:bodyPr lIns="0" tIns="0" rIns="0" bIns="0" anchor="t" anchorCtr="0">
            <a:spAutoFit/>
          </a:bodyPr>
          <a:lstStyle>
            <a:lvl1pPr algn="l">
              <a:defRPr sz="6000" b="0">
                <a:solidFill>
                  <a:schemeClr val="bg1"/>
                </a:solidFill>
              </a:defRPr>
            </a:lvl1pPr>
          </a:lstStyle>
          <a:p>
            <a:r>
              <a:rPr lang="en-US"/>
              <a:t>Simple slide dark</a:t>
            </a:r>
          </a:p>
        </p:txBody>
      </p:sp>
      <p:sp>
        <p:nvSpPr>
          <p:cNvPr id="11" name="Subtitle">
            <a:extLst>
              <a:ext uri="{FF2B5EF4-FFF2-40B4-BE49-F238E27FC236}">
                <a16:creationId xmlns:a16="http://schemas.microsoft.com/office/drawing/2014/main" id="{AC9D43D1-196F-6E4B-8A8C-576F7DDB875F}"/>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8" name="Line">
            <a:extLst>
              <a:ext uri="{FF2B5EF4-FFF2-40B4-BE49-F238E27FC236}">
                <a16:creationId xmlns:a16="http://schemas.microsoft.com/office/drawing/2014/main" id="{8B15311A-8D87-4AEA-B2F4-786F7B873889}"/>
              </a:ext>
            </a:extLst>
          </p:cNvPr>
          <p:cNvCxnSpPr>
            <a:cxnSpLocks/>
          </p:cNvCxnSpPr>
          <p:nvPr userDrawn="1"/>
        </p:nvCxnSpPr>
        <p:spPr>
          <a:xfrm>
            <a:off x="822000"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Logo">
            <a:extLst>
              <a:ext uri="{FF2B5EF4-FFF2-40B4-BE49-F238E27FC236}">
                <a16:creationId xmlns:a16="http://schemas.microsoft.com/office/drawing/2014/main" id="{45116E01-62B2-4C06-8C26-7CE2CAF49C3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37873488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showMasterSp="0" preserve="1" userDrawn="1">
  <p:cSld name="Full image slide with tex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A887C01F-E831-1347-BF6E-F8337514ED80}"/>
              </a:ext>
            </a:extLst>
          </p:cNvPr>
          <p:cNvSpPr>
            <a:spLocks noGrp="1"/>
          </p:cNvSpPr>
          <p:nvPr>
            <p:ph type="sldNum" sz="quarter" idx="12"/>
          </p:nvPr>
        </p:nvSpPr>
        <p:spPr/>
        <p:txBody>
          <a:bodyPr/>
          <a:lstStyle>
            <a:lvl1pPr>
              <a:defRPr>
                <a:solidFill>
                  <a:schemeClr val="bg1"/>
                </a:solidFill>
              </a:defRPr>
            </a:lvl1pPr>
          </a:lstStyle>
          <a:p>
            <a:pPr algn="ctr"/>
            <a:fld id="{232417FB-2EF4-EC49-BC13-97513C37E9E5}" type="slidenum">
              <a:rPr lang="en-US" smtClean="0"/>
              <a:pPr algn="ctr"/>
              <a:t>‹#›</a:t>
            </a:fld>
            <a:endParaRPr lang="en-US"/>
          </a:p>
        </p:txBody>
      </p:sp>
      <p:sp>
        <p:nvSpPr>
          <p:cNvPr id="4" name="Footer Placeholder">
            <a:extLst>
              <a:ext uri="{FF2B5EF4-FFF2-40B4-BE49-F238E27FC236}">
                <a16:creationId xmlns:a16="http://schemas.microsoft.com/office/drawing/2014/main" id="{D984022C-717A-394E-A7B0-E38478A09ADA}"/>
              </a:ext>
            </a:extLst>
          </p:cNvPr>
          <p:cNvSpPr>
            <a:spLocks noGrp="1"/>
          </p:cNvSpPr>
          <p:nvPr>
            <p:ph type="ftr" sz="quarter" idx="11"/>
          </p:nvPr>
        </p:nvSpPr>
        <p:spPr/>
        <p:txBody>
          <a:bodyPr/>
          <a:lstStyle>
            <a:lvl1pPr>
              <a:defRPr>
                <a:solidFill>
                  <a:schemeClr val="bg1"/>
                </a:solidFill>
              </a:defRPr>
            </a:lvl1pPr>
          </a:lstStyle>
          <a:p>
            <a:r>
              <a:rPr lang="en-US"/>
              <a:t>June 2023</a:t>
            </a:r>
          </a:p>
        </p:txBody>
      </p:sp>
      <p:sp>
        <p:nvSpPr>
          <p:cNvPr id="2" name="Colour filter for image" descr="The Earth from space">
            <a:extLst>
              <a:ext uri="{FF2B5EF4-FFF2-40B4-BE49-F238E27FC236}">
                <a16:creationId xmlns:a16="http://schemas.microsoft.com/office/drawing/2014/main" id="{B014DE38-8C4D-6F43-8595-E82C3F754B7A}"/>
              </a:ext>
              <a:ext uri="{C183D7F6-B498-43B3-948B-1728B52AA6E4}">
                <adec:decorative xmlns:adec="http://schemas.microsoft.com/office/drawing/2017/decorative" val="0"/>
              </a:ext>
            </a:extLst>
          </p:cNvPr>
          <p:cNvSpPr/>
          <p:nvPr userDrawn="1"/>
        </p:nvSpPr>
        <p:spPr>
          <a:xfrm>
            <a:off x="0" y="0"/>
            <a:ext cx="12192000" cy="6858000"/>
          </a:xfrm>
          <a:prstGeom prst="rect">
            <a:avLst/>
          </a:prstGeom>
          <a:solidFill>
            <a:schemeClr val="tx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a:extLst>
              <a:ext uri="{FF2B5EF4-FFF2-40B4-BE49-F238E27FC236}">
                <a16:creationId xmlns:a16="http://schemas.microsoft.com/office/drawing/2014/main" id="{83AAA621-F3CF-3740-81C1-B8882EE4AE1F}"/>
              </a:ext>
            </a:extLst>
          </p:cNvPr>
          <p:cNvSpPr>
            <a:spLocks noGrp="1"/>
          </p:cNvSpPr>
          <p:nvPr>
            <p:ph type="title" hasCustomPrompt="1"/>
          </p:nvPr>
        </p:nvSpPr>
        <p:spPr>
          <a:xfrm>
            <a:off x="838200" y="1716932"/>
            <a:ext cx="10515600" cy="2105192"/>
          </a:xfrm>
          <a:prstGeom prst="rect">
            <a:avLst/>
          </a:prstGeom>
        </p:spPr>
        <p:txBody>
          <a:bodyPr lIns="0" tIns="0" rIns="0" bIns="0" anchor="b" anchorCtr="0">
            <a:spAutoFit/>
          </a:bodyPr>
          <a:lstStyle>
            <a:lvl1pPr algn="l">
              <a:defRPr sz="7200">
                <a:solidFill>
                  <a:schemeClr val="bg1"/>
                </a:solidFill>
              </a:defRPr>
            </a:lvl1pPr>
          </a:lstStyle>
          <a:p>
            <a:r>
              <a:rPr lang="en-US"/>
              <a:t>Text over</a:t>
            </a:r>
            <a:br>
              <a:rPr lang="en-US"/>
            </a:br>
            <a:r>
              <a:rPr lang="en-US"/>
              <a:t>image slide</a:t>
            </a:r>
          </a:p>
        </p:txBody>
      </p:sp>
      <p:sp>
        <p:nvSpPr>
          <p:cNvPr id="8" name="Subtitle">
            <a:extLst>
              <a:ext uri="{FF2B5EF4-FFF2-40B4-BE49-F238E27FC236}">
                <a16:creationId xmlns:a16="http://schemas.microsoft.com/office/drawing/2014/main" id="{ACB83E4B-B9C7-0F43-932F-F73B5EC8324B}"/>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5" name="Copyright information for image if required">
            <a:extLst>
              <a:ext uri="{FF2B5EF4-FFF2-40B4-BE49-F238E27FC236}">
                <a16:creationId xmlns:a16="http://schemas.microsoft.com/office/drawing/2014/main" id="{D31CAD75-D2A9-D948-9127-164AB51939F0}"/>
              </a:ext>
            </a:extLst>
          </p:cNvPr>
          <p:cNvSpPr>
            <a:spLocks noGrp="1"/>
          </p:cNvSpPr>
          <p:nvPr>
            <p:ph type="body" sz="quarter" idx="13" hasCustomPrompt="1"/>
          </p:nvPr>
        </p:nvSpPr>
        <p:spPr>
          <a:xfrm>
            <a:off x="838199" y="5264052"/>
            <a:ext cx="10533743" cy="744243"/>
          </a:xfrm>
        </p:spPr>
        <p:txBody>
          <a:bodyPr/>
          <a:lstStyle>
            <a:lvl1pPr marL="0" marR="0" indent="0" algn="l" defTabSz="914400" rtl="0" eaLnBrk="1" fontAlgn="auto" latinLnBrk="0" hangingPunct="1">
              <a:lnSpc>
                <a:spcPct val="110000"/>
              </a:lnSpc>
              <a:spcBef>
                <a:spcPts val="0"/>
              </a:spcBef>
              <a:spcAft>
                <a:spcPts val="1000"/>
              </a:spcAft>
              <a:buClrTx/>
              <a:buSzTx/>
              <a:buFont typeface="Arial" panose="020B0604020202020204" pitchFamily="34" charset="0"/>
              <a:buNone/>
              <a:tabLst/>
              <a:defRPr sz="2000">
                <a:solidFill>
                  <a:schemeClr val="bg1"/>
                </a:solidFill>
              </a:defRPr>
            </a:lvl1pPr>
          </a:lstStyle>
          <a:p>
            <a:pPr marL="0" marR="0" lvl="0" indent="0" algn="l" defTabSz="914400" rtl="0" eaLnBrk="1" fontAlgn="auto" latinLnBrk="0" hangingPunct="1">
              <a:lnSpc>
                <a:spcPct val="110000"/>
              </a:lnSpc>
              <a:spcBef>
                <a:spcPts val="0"/>
              </a:spcBef>
              <a:spcAft>
                <a:spcPts val="1000"/>
              </a:spcAft>
              <a:buClrTx/>
              <a:buSzTx/>
              <a:buFont typeface="Arial" panose="020B0604020202020204" pitchFamily="34" charset="0"/>
              <a:buNone/>
              <a:tabLst/>
              <a:defRPr/>
            </a:pPr>
            <a:r>
              <a:rPr lang="en-US"/>
              <a:t>Replace the background image and include any copyright information if required e.g. </a:t>
            </a:r>
            <a:r>
              <a:rPr lang="en-US">
                <a:solidFill>
                  <a:schemeClr val="bg1"/>
                </a:solidFill>
              </a:rPr>
              <a:t>© </a:t>
            </a:r>
            <a:r>
              <a:rPr lang="en-GB">
                <a:solidFill>
                  <a:schemeClr val="bg1"/>
                </a:solidFill>
              </a:rPr>
              <a:t>Photo by NASA on </a:t>
            </a:r>
            <a:r>
              <a:rPr lang="en-GB" err="1">
                <a:solidFill>
                  <a:schemeClr val="bg1"/>
                </a:solidFill>
              </a:rPr>
              <a:t>Unsplash</a:t>
            </a:r>
            <a:endParaRPr lang="en-US"/>
          </a:p>
        </p:txBody>
      </p:sp>
      <p:pic>
        <p:nvPicPr>
          <p:cNvPr id="10" name="Logo">
            <a:extLst>
              <a:ext uri="{FF2B5EF4-FFF2-40B4-BE49-F238E27FC236}">
                <a16:creationId xmlns:a16="http://schemas.microsoft.com/office/drawing/2014/main" id="{1F0531AD-6E00-47B1-A29E-852366DC28E2}"/>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6736264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Section slide_Grey 5">
    <p:bg>
      <p:bgPr>
        <a:solidFill>
          <a:srgbClr val="F5F5F6"/>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tx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tx1"/>
                </a:solidFill>
              </a:defRPr>
            </a:lvl1pPr>
          </a:lstStyle>
          <a:p>
            <a:r>
              <a:rPr lang="en-US"/>
              <a:t>June 2023</a:t>
            </a:r>
          </a:p>
        </p:txBody>
      </p:sp>
      <p:sp>
        <p:nvSpPr>
          <p:cNvPr id="14" name="Title">
            <a:extLst>
              <a:ext uri="{FF2B5EF4-FFF2-40B4-BE49-F238E27FC236}">
                <a16:creationId xmlns:a16="http://schemas.microsoft.com/office/drawing/2014/main" id="{F0107D9C-8794-7E4B-B350-FEC30E7FAEF6}"/>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tx1"/>
                </a:solidFill>
              </a:defRPr>
            </a:lvl1pPr>
          </a:lstStyle>
          <a:p>
            <a:r>
              <a:rPr lang="en-US"/>
              <a:t>Section slide</a:t>
            </a:r>
          </a:p>
        </p:txBody>
      </p:sp>
      <p:sp>
        <p:nvSpPr>
          <p:cNvPr id="12" name="Subtitle">
            <a:extLst>
              <a:ext uri="{FF2B5EF4-FFF2-40B4-BE49-F238E27FC236}">
                <a16:creationId xmlns:a16="http://schemas.microsoft.com/office/drawing/2014/main" id="{814F886F-B0B2-9547-B024-B36E85246204}"/>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10" name="Line">
            <a:extLst>
              <a:ext uri="{FF2B5EF4-FFF2-40B4-BE49-F238E27FC236}">
                <a16:creationId xmlns:a16="http://schemas.microsoft.com/office/drawing/2014/main" id="{41E16F23-B3CF-314E-AFD9-633806B1334D}"/>
              </a:ext>
            </a:extLst>
          </p:cNvPr>
          <p:cNvCxnSpPr>
            <a:cxnSpLocks/>
          </p:cNvCxnSpPr>
          <p:nvPr userDrawn="1"/>
        </p:nvCxnSpPr>
        <p:spPr>
          <a:xfrm>
            <a:off x="823943" y="6055339"/>
            <a:ext cx="1054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Logo">
            <a:extLst>
              <a:ext uri="{FF2B5EF4-FFF2-40B4-BE49-F238E27FC236}">
                <a16:creationId xmlns:a16="http://schemas.microsoft.com/office/drawing/2014/main" id="{2E8EA810-59B5-4993-91AF-091AB084A5F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171990406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Section slide_Grey 5">
    <p:bg>
      <p:bgPr>
        <a:solidFill>
          <a:srgbClr val="F5F5F6"/>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tx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tx1"/>
                </a:solidFill>
              </a:defRPr>
            </a:lvl1pPr>
          </a:lstStyle>
          <a:p>
            <a:endParaRPr lang="en-US"/>
          </a:p>
        </p:txBody>
      </p:sp>
      <p:sp>
        <p:nvSpPr>
          <p:cNvPr id="14" name="Title">
            <a:extLst>
              <a:ext uri="{FF2B5EF4-FFF2-40B4-BE49-F238E27FC236}">
                <a16:creationId xmlns:a16="http://schemas.microsoft.com/office/drawing/2014/main" id="{F0107D9C-8794-7E4B-B350-FEC30E7FAEF6}"/>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tx1"/>
                </a:solidFill>
              </a:defRPr>
            </a:lvl1pPr>
          </a:lstStyle>
          <a:p>
            <a:r>
              <a:rPr lang="en-US"/>
              <a:t>Section slide</a:t>
            </a:r>
          </a:p>
        </p:txBody>
      </p:sp>
      <p:sp>
        <p:nvSpPr>
          <p:cNvPr id="12" name="Subtitle">
            <a:extLst>
              <a:ext uri="{FF2B5EF4-FFF2-40B4-BE49-F238E27FC236}">
                <a16:creationId xmlns:a16="http://schemas.microsoft.com/office/drawing/2014/main" id="{814F886F-B0B2-9547-B024-B36E85246204}"/>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10" name="Line">
            <a:extLst>
              <a:ext uri="{FF2B5EF4-FFF2-40B4-BE49-F238E27FC236}">
                <a16:creationId xmlns:a16="http://schemas.microsoft.com/office/drawing/2014/main" id="{41E16F23-B3CF-314E-AFD9-633806B1334D}"/>
              </a:ext>
            </a:extLst>
          </p:cNvPr>
          <p:cNvCxnSpPr>
            <a:cxnSpLocks/>
          </p:cNvCxnSpPr>
          <p:nvPr userDrawn="1"/>
        </p:nvCxnSpPr>
        <p:spPr>
          <a:xfrm>
            <a:off x="823943" y="6055339"/>
            <a:ext cx="1054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Logo">
            <a:extLst>
              <a:ext uri="{FF2B5EF4-FFF2-40B4-BE49-F238E27FC236}">
                <a16:creationId xmlns:a16="http://schemas.microsoft.com/office/drawing/2014/main" id="{2E8EA810-59B5-4993-91AF-091AB084A5F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181831854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Section slide_Grey 100">
    <p:bg>
      <p:bgPr>
        <a:solidFill>
          <a:srgbClr val="414042"/>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sp>
        <p:nvSpPr>
          <p:cNvPr id="14" name="Title">
            <a:extLst>
              <a:ext uri="{FF2B5EF4-FFF2-40B4-BE49-F238E27FC236}">
                <a16:creationId xmlns:a16="http://schemas.microsoft.com/office/drawing/2014/main" id="{F0107D9C-8794-7E4B-B350-FEC30E7FAEF6}"/>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sp>
        <p:nvSpPr>
          <p:cNvPr id="13" name="Subtitle">
            <a:extLst>
              <a:ext uri="{FF2B5EF4-FFF2-40B4-BE49-F238E27FC236}">
                <a16:creationId xmlns:a16="http://schemas.microsoft.com/office/drawing/2014/main" id="{C51DA302-E673-0B48-9032-76748EE3E6F6}"/>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10" name="Line">
            <a:extLst>
              <a:ext uri="{FF2B5EF4-FFF2-40B4-BE49-F238E27FC236}">
                <a16:creationId xmlns:a16="http://schemas.microsoft.com/office/drawing/2014/main" id="{41E16F23-B3CF-314E-AFD9-633806B1334D}"/>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Logo">
            <a:extLst>
              <a:ext uri="{FF2B5EF4-FFF2-40B4-BE49-F238E27FC236}">
                <a16:creationId xmlns:a16="http://schemas.microsoft.com/office/drawing/2014/main" id="{3392D271-69EB-4FEA-A580-C98C051EF8A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29602663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preserve="1" userDrawn="1">
  <p:cSld name="Section slide_Night blue">
    <p:bg>
      <p:bgPr>
        <a:solidFill>
          <a:srgbClr val="003C57"/>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sp>
        <p:nvSpPr>
          <p:cNvPr id="14" name="Title">
            <a:extLst>
              <a:ext uri="{FF2B5EF4-FFF2-40B4-BE49-F238E27FC236}">
                <a16:creationId xmlns:a16="http://schemas.microsoft.com/office/drawing/2014/main" id="{39705124-4B77-4A45-9308-A04738CB6E18}"/>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sp>
        <p:nvSpPr>
          <p:cNvPr id="13" name="Subtitle">
            <a:extLst>
              <a:ext uri="{FF2B5EF4-FFF2-40B4-BE49-F238E27FC236}">
                <a16:creationId xmlns:a16="http://schemas.microsoft.com/office/drawing/2014/main" id="{335C0D86-6B6D-9340-A3E4-0C4964615FC3}"/>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10" name="Line">
            <a:extLst>
              <a:ext uri="{FF2B5EF4-FFF2-40B4-BE49-F238E27FC236}">
                <a16:creationId xmlns:a16="http://schemas.microsoft.com/office/drawing/2014/main" id="{05620796-8D76-664C-B761-7F015F0DFF3B}"/>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Logo">
            <a:extLst>
              <a:ext uri="{FF2B5EF4-FFF2-40B4-BE49-F238E27FC236}">
                <a16:creationId xmlns:a16="http://schemas.microsoft.com/office/drawing/2014/main" id="{358F74D1-E147-4867-AFB1-54EAEE98026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44228562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preserve="1" userDrawn="1">
  <p:cSld name="Section slide_Ocean blue">
    <p:bg>
      <p:bgPr>
        <a:solidFill>
          <a:srgbClr val="206095"/>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cxnSp>
        <p:nvCxnSpPr>
          <p:cNvPr id="10" name="Line">
            <a:extLst>
              <a:ext uri="{FF2B5EF4-FFF2-40B4-BE49-F238E27FC236}">
                <a16:creationId xmlns:a16="http://schemas.microsoft.com/office/drawing/2014/main" id="{05620796-8D76-664C-B761-7F015F0DFF3B}"/>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a:extLst>
              <a:ext uri="{FF2B5EF4-FFF2-40B4-BE49-F238E27FC236}">
                <a16:creationId xmlns:a16="http://schemas.microsoft.com/office/drawing/2014/main" id="{B4C955DF-BE42-D34D-9E3E-CC9BF3A6DE30}"/>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sp>
        <p:nvSpPr>
          <p:cNvPr id="13" name="Subtitle">
            <a:extLst>
              <a:ext uri="{FF2B5EF4-FFF2-40B4-BE49-F238E27FC236}">
                <a16:creationId xmlns:a16="http://schemas.microsoft.com/office/drawing/2014/main" id="{622D5613-4A3F-4C4D-AB7A-78FCC248ADED}"/>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pic>
        <p:nvPicPr>
          <p:cNvPr id="12" name="Logo">
            <a:extLst>
              <a:ext uri="{FF2B5EF4-FFF2-40B4-BE49-F238E27FC236}">
                <a16:creationId xmlns:a16="http://schemas.microsoft.com/office/drawing/2014/main" id="{66E02D8C-D898-467C-8F0F-2745C0AF6C5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366210266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Section slide_Sky blue">
    <p:bg>
      <p:bgPr>
        <a:solidFill>
          <a:srgbClr val="27A0CC"/>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cxnSp>
        <p:nvCxnSpPr>
          <p:cNvPr id="10" name="Line">
            <a:extLst>
              <a:ext uri="{FF2B5EF4-FFF2-40B4-BE49-F238E27FC236}">
                <a16:creationId xmlns:a16="http://schemas.microsoft.com/office/drawing/2014/main" id="{D13A9CD3-E6C3-0344-974D-58215B0ABAAA}"/>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itle">
            <a:extLst>
              <a:ext uri="{FF2B5EF4-FFF2-40B4-BE49-F238E27FC236}">
                <a16:creationId xmlns:a16="http://schemas.microsoft.com/office/drawing/2014/main" id="{A07FCA63-88F4-0D40-B646-DB3E33AA931D}"/>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sp>
        <p:nvSpPr>
          <p:cNvPr id="16" name="Subtitle">
            <a:extLst>
              <a:ext uri="{FF2B5EF4-FFF2-40B4-BE49-F238E27FC236}">
                <a16:creationId xmlns:a16="http://schemas.microsoft.com/office/drawing/2014/main" id="{680E1A51-C56D-6C4C-90F5-70BA71A10A6C}"/>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pic>
        <p:nvPicPr>
          <p:cNvPr id="12" name="Logo">
            <a:extLst>
              <a:ext uri="{FF2B5EF4-FFF2-40B4-BE49-F238E27FC236}">
                <a16:creationId xmlns:a16="http://schemas.microsoft.com/office/drawing/2014/main" id="{66CD3B91-037B-4B67-B3BC-D706B0A5D0E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32445890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Section slide_Aqua teal">
    <p:bg>
      <p:bgPr>
        <a:solidFill>
          <a:srgbClr val="00A3A6"/>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sp>
        <p:nvSpPr>
          <p:cNvPr id="17" name="Title">
            <a:extLst>
              <a:ext uri="{FF2B5EF4-FFF2-40B4-BE49-F238E27FC236}">
                <a16:creationId xmlns:a16="http://schemas.microsoft.com/office/drawing/2014/main" id="{1FFF5308-8243-A94B-81A6-3885912D01F0}"/>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sp>
        <p:nvSpPr>
          <p:cNvPr id="16" name="Subtitle">
            <a:extLst>
              <a:ext uri="{FF2B5EF4-FFF2-40B4-BE49-F238E27FC236}">
                <a16:creationId xmlns:a16="http://schemas.microsoft.com/office/drawing/2014/main" id="{5903921C-6D50-A849-B477-5BE38F246FF8}"/>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10" name="Line">
            <a:extLst>
              <a:ext uri="{FF2B5EF4-FFF2-40B4-BE49-F238E27FC236}">
                <a16:creationId xmlns:a16="http://schemas.microsoft.com/office/drawing/2014/main" id="{9BEE2D9E-3E87-ED40-89C2-DBA774F1F211}"/>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Logo">
            <a:extLst>
              <a:ext uri="{FF2B5EF4-FFF2-40B4-BE49-F238E27FC236}">
                <a16:creationId xmlns:a16="http://schemas.microsoft.com/office/drawing/2014/main" id="{E0BB8E37-82CC-49E5-8F3F-D8E94B04660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1411994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preserve="1" userDrawn="1">
  <p:cSld name="Section slid_Indigo blue">
    <p:bg>
      <p:bgPr>
        <a:solidFill>
          <a:srgbClr val="3C388E"/>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cxnSp>
        <p:nvCxnSpPr>
          <p:cNvPr id="10" name="Straight Connector 9">
            <a:extLst>
              <a:ext uri="{FF2B5EF4-FFF2-40B4-BE49-F238E27FC236}">
                <a16:creationId xmlns:a16="http://schemas.microsoft.com/office/drawing/2014/main" id="{95FF6451-6437-294C-AE93-D483699E514B}"/>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543DF038-D2D9-464B-9CBE-BD4B00AFCE9F}"/>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4" name="Title 1">
            <a:extLst>
              <a:ext uri="{FF2B5EF4-FFF2-40B4-BE49-F238E27FC236}">
                <a16:creationId xmlns:a16="http://schemas.microsoft.com/office/drawing/2014/main" id="{C2A06972-B375-D540-B534-45327AACFB1D}"/>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pic>
        <p:nvPicPr>
          <p:cNvPr id="12" name="Logo">
            <a:extLst>
              <a:ext uri="{FF2B5EF4-FFF2-40B4-BE49-F238E27FC236}">
                <a16:creationId xmlns:a16="http://schemas.microsoft.com/office/drawing/2014/main" id="{0A4B514B-CC2C-4021-88E0-515BD591628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590198015"/>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preserve="1" userDrawn="1">
  <p:cSld name="Section slid_Plum purple">
    <p:bg>
      <p:bgPr>
        <a:solidFill>
          <a:srgbClr val="902082"/>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cxnSp>
        <p:nvCxnSpPr>
          <p:cNvPr id="10" name="Straight Connector 9">
            <a:extLst>
              <a:ext uri="{FF2B5EF4-FFF2-40B4-BE49-F238E27FC236}">
                <a16:creationId xmlns:a16="http://schemas.microsoft.com/office/drawing/2014/main" id="{A9692B31-F575-6549-88BE-268E460843FC}"/>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461247D4-94C2-BE4C-A999-F549F7698CE4}"/>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4" name="Title 1">
            <a:extLst>
              <a:ext uri="{FF2B5EF4-FFF2-40B4-BE49-F238E27FC236}">
                <a16:creationId xmlns:a16="http://schemas.microsoft.com/office/drawing/2014/main" id="{0650BAC6-52B8-9D45-96A4-4363AFCA8331}"/>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pic>
        <p:nvPicPr>
          <p:cNvPr id="12" name="Logo">
            <a:extLst>
              <a:ext uri="{FF2B5EF4-FFF2-40B4-BE49-F238E27FC236}">
                <a16:creationId xmlns:a16="http://schemas.microsoft.com/office/drawing/2014/main" id="{8009441E-8CA1-4A7D-A5BB-4CFD7A541D3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01824239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preserve="1" userDrawn="1">
  <p:cSld name="Section slide_Flamingo pink">
    <p:bg>
      <p:bgPr>
        <a:solidFill>
          <a:srgbClr val="DF0667"/>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cxnSp>
        <p:nvCxnSpPr>
          <p:cNvPr id="10" name="Straight Connector 9">
            <a:extLst>
              <a:ext uri="{FF2B5EF4-FFF2-40B4-BE49-F238E27FC236}">
                <a16:creationId xmlns:a16="http://schemas.microsoft.com/office/drawing/2014/main" id="{F67D8161-5352-AC4F-8422-00F311FA85FA}"/>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D0B060B4-A511-0047-913D-9721FF5144B9}"/>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4" name="Title 1">
            <a:extLst>
              <a:ext uri="{FF2B5EF4-FFF2-40B4-BE49-F238E27FC236}">
                <a16:creationId xmlns:a16="http://schemas.microsoft.com/office/drawing/2014/main" id="{03386FE0-A862-5740-962C-C24D3F6B9956}"/>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pic>
        <p:nvPicPr>
          <p:cNvPr id="12" name="Logo">
            <a:extLst>
              <a:ext uri="{FF2B5EF4-FFF2-40B4-BE49-F238E27FC236}">
                <a16:creationId xmlns:a16="http://schemas.microsoft.com/office/drawing/2014/main" id="{423B2346-C28B-4F92-B950-6933AADE81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428938652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Section slide_Ruby red">
    <p:bg>
      <p:bgPr>
        <a:solidFill>
          <a:srgbClr val="D0021B"/>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cxnSp>
        <p:nvCxnSpPr>
          <p:cNvPr id="10" name="Straight Connector 9">
            <a:extLst>
              <a:ext uri="{FF2B5EF4-FFF2-40B4-BE49-F238E27FC236}">
                <a16:creationId xmlns:a16="http://schemas.microsoft.com/office/drawing/2014/main" id="{55661407-3B8B-664A-A263-554870E58063}"/>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97414DBD-79C5-A244-8B4E-E0A37BD602F5}"/>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4" name="Title 1">
            <a:extLst>
              <a:ext uri="{FF2B5EF4-FFF2-40B4-BE49-F238E27FC236}">
                <a16:creationId xmlns:a16="http://schemas.microsoft.com/office/drawing/2014/main" id="{0A16821C-C6DC-7B48-A948-EEC91826F275}"/>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pic>
        <p:nvPicPr>
          <p:cNvPr id="12" name="Logo">
            <a:extLst>
              <a:ext uri="{FF2B5EF4-FFF2-40B4-BE49-F238E27FC236}">
                <a16:creationId xmlns:a16="http://schemas.microsoft.com/office/drawing/2014/main" id="{577D6933-6FD9-4F20-A934-78E60B86F52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15926262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Section slide_Jaffa orange">
    <p:bg>
      <p:bgPr>
        <a:solidFill>
          <a:srgbClr val="FA6401"/>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cxnSp>
        <p:nvCxnSpPr>
          <p:cNvPr id="10" name="Straight Connector 9">
            <a:extLst>
              <a:ext uri="{FF2B5EF4-FFF2-40B4-BE49-F238E27FC236}">
                <a16:creationId xmlns:a16="http://schemas.microsoft.com/office/drawing/2014/main" id="{7B81843D-E333-4F4C-A36D-94080D3638C8}"/>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C62F1910-CA81-E648-B863-DE791419B0EC}"/>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9" name="Title 1">
            <a:extLst>
              <a:ext uri="{FF2B5EF4-FFF2-40B4-BE49-F238E27FC236}">
                <a16:creationId xmlns:a16="http://schemas.microsoft.com/office/drawing/2014/main" id="{8E7CF45C-0FAE-7E42-85CA-A478088C01D7}"/>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pic>
        <p:nvPicPr>
          <p:cNvPr id="12" name="Logo">
            <a:extLst>
              <a:ext uri="{FF2B5EF4-FFF2-40B4-BE49-F238E27FC236}">
                <a16:creationId xmlns:a16="http://schemas.microsoft.com/office/drawing/2014/main" id="{685EC371-6C64-457D-9F78-8AB2FCF93F3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9467223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Section slide_Grey 100">
    <p:bg>
      <p:bgPr>
        <a:solidFill>
          <a:srgbClr val="414042"/>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sp>
        <p:nvSpPr>
          <p:cNvPr id="14" name="Title">
            <a:extLst>
              <a:ext uri="{FF2B5EF4-FFF2-40B4-BE49-F238E27FC236}">
                <a16:creationId xmlns:a16="http://schemas.microsoft.com/office/drawing/2014/main" id="{F0107D9C-8794-7E4B-B350-FEC30E7FAEF6}"/>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sp>
        <p:nvSpPr>
          <p:cNvPr id="13" name="Subtitle">
            <a:extLst>
              <a:ext uri="{FF2B5EF4-FFF2-40B4-BE49-F238E27FC236}">
                <a16:creationId xmlns:a16="http://schemas.microsoft.com/office/drawing/2014/main" id="{C51DA302-E673-0B48-9032-76748EE3E6F6}"/>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10" name="Line">
            <a:extLst>
              <a:ext uri="{FF2B5EF4-FFF2-40B4-BE49-F238E27FC236}">
                <a16:creationId xmlns:a16="http://schemas.microsoft.com/office/drawing/2014/main" id="{41E16F23-B3CF-314E-AFD9-633806B1334D}"/>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Logo">
            <a:extLst>
              <a:ext uri="{FF2B5EF4-FFF2-40B4-BE49-F238E27FC236}">
                <a16:creationId xmlns:a16="http://schemas.microsoft.com/office/drawing/2014/main" id="{3392D271-69EB-4FEA-A580-C98C051EF8A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47219837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Section slide_Sun yellow">
    <p:bg>
      <p:bgPr>
        <a:solidFill>
          <a:srgbClr val="FBC900"/>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June 2023</a:t>
            </a:r>
          </a:p>
        </p:txBody>
      </p:sp>
      <p:sp>
        <p:nvSpPr>
          <p:cNvPr id="13" name="Title">
            <a:extLst>
              <a:ext uri="{FF2B5EF4-FFF2-40B4-BE49-F238E27FC236}">
                <a16:creationId xmlns:a16="http://schemas.microsoft.com/office/drawing/2014/main" id="{76DFADB9-CC9D-E547-8CD9-C58C55DDD2D6}"/>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rgbClr val="003C57"/>
                </a:solidFill>
              </a:defRPr>
            </a:lvl1pPr>
          </a:lstStyle>
          <a:p>
            <a:r>
              <a:rPr lang="en-US"/>
              <a:t>Section slide</a:t>
            </a:r>
          </a:p>
        </p:txBody>
      </p:sp>
      <p:sp>
        <p:nvSpPr>
          <p:cNvPr id="11" name="Subtitle">
            <a:extLst>
              <a:ext uri="{FF2B5EF4-FFF2-40B4-BE49-F238E27FC236}">
                <a16:creationId xmlns:a16="http://schemas.microsoft.com/office/drawing/2014/main" id="{F27CF227-6C56-1B4B-8B3C-836CBD421334}"/>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rgbClr val="003C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17" name="Line">
            <a:extLst>
              <a:ext uri="{FF2B5EF4-FFF2-40B4-BE49-F238E27FC236}">
                <a16:creationId xmlns:a16="http://schemas.microsoft.com/office/drawing/2014/main" id="{E7A17917-5AA2-9546-83BC-34444E3C1470}"/>
              </a:ext>
            </a:extLst>
          </p:cNvPr>
          <p:cNvCxnSpPr>
            <a:cxnSpLocks/>
          </p:cNvCxnSpPr>
          <p:nvPr userDrawn="1"/>
        </p:nvCxnSpPr>
        <p:spPr>
          <a:xfrm>
            <a:off x="823943" y="6055339"/>
            <a:ext cx="10548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Logo">
            <a:extLst>
              <a:ext uri="{FF2B5EF4-FFF2-40B4-BE49-F238E27FC236}">
                <a16:creationId xmlns:a16="http://schemas.microsoft.com/office/drawing/2014/main" id="{A1D561F3-67B8-48D8-AF4C-01D517983C1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1761567015"/>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Section slide_Neon yellow">
    <p:bg>
      <p:bgPr>
        <a:solidFill>
          <a:srgbClr val="F0F762"/>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June 2023</a:t>
            </a:r>
          </a:p>
        </p:txBody>
      </p:sp>
      <p:sp>
        <p:nvSpPr>
          <p:cNvPr id="13" name="Title">
            <a:extLst>
              <a:ext uri="{FF2B5EF4-FFF2-40B4-BE49-F238E27FC236}">
                <a16:creationId xmlns:a16="http://schemas.microsoft.com/office/drawing/2014/main" id="{76DFADB9-CC9D-E547-8CD9-C58C55DDD2D6}"/>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rgbClr val="003C57"/>
                </a:solidFill>
              </a:defRPr>
            </a:lvl1pPr>
          </a:lstStyle>
          <a:p>
            <a:r>
              <a:rPr lang="en-US"/>
              <a:t>Section slide</a:t>
            </a:r>
          </a:p>
        </p:txBody>
      </p:sp>
      <p:sp>
        <p:nvSpPr>
          <p:cNvPr id="11" name="Subtitle">
            <a:extLst>
              <a:ext uri="{FF2B5EF4-FFF2-40B4-BE49-F238E27FC236}">
                <a16:creationId xmlns:a16="http://schemas.microsoft.com/office/drawing/2014/main" id="{F27CF227-6C56-1B4B-8B3C-836CBD421334}"/>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rgbClr val="003C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17" name="Line">
            <a:extLst>
              <a:ext uri="{FF2B5EF4-FFF2-40B4-BE49-F238E27FC236}">
                <a16:creationId xmlns:a16="http://schemas.microsoft.com/office/drawing/2014/main" id="{E7A17917-5AA2-9546-83BC-34444E3C1470}"/>
              </a:ext>
            </a:extLst>
          </p:cNvPr>
          <p:cNvCxnSpPr>
            <a:cxnSpLocks/>
          </p:cNvCxnSpPr>
          <p:nvPr userDrawn="1"/>
        </p:nvCxnSpPr>
        <p:spPr>
          <a:xfrm>
            <a:off x="823943" y="6055339"/>
            <a:ext cx="10548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Logo">
            <a:extLst>
              <a:ext uri="{FF2B5EF4-FFF2-40B4-BE49-F238E27FC236}">
                <a16:creationId xmlns:a16="http://schemas.microsoft.com/office/drawing/2014/main" id="{A1D561F3-67B8-48D8-AF4C-01D517983C1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2504737641"/>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Section slide_Spring green">
    <p:bg>
      <p:bgPr>
        <a:solidFill>
          <a:srgbClr val="A8BD3A"/>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F65B387B-3FD1-45EA-AC50-60AD9B8DA706}"/>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6" name="Footer Placeholder 13">
            <a:extLst>
              <a:ext uri="{FF2B5EF4-FFF2-40B4-BE49-F238E27FC236}">
                <a16:creationId xmlns:a16="http://schemas.microsoft.com/office/drawing/2014/main" id="{BEFA1C02-658E-4EF5-B8BD-C62D45000802}"/>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June 2023</a:t>
            </a:r>
          </a:p>
        </p:txBody>
      </p:sp>
      <p:cxnSp>
        <p:nvCxnSpPr>
          <p:cNvPr id="17" name="Straight Connector 16">
            <a:extLst>
              <a:ext uri="{FF2B5EF4-FFF2-40B4-BE49-F238E27FC236}">
                <a16:creationId xmlns:a16="http://schemas.microsoft.com/office/drawing/2014/main" id="{20C9938C-4DE2-4450-B60D-069F30542F33}"/>
              </a:ext>
            </a:extLst>
          </p:cNvPr>
          <p:cNvCxnSpPr>
            <a:cxnSpLocks/>
          </p:cNvCxnSpPr>
          <p:nvPr userDrawn="1"/>
        </p:nvCxnSpPr>
        <p:spPr>
          <a:xfrm>
            <a:off x="823943" y="6055339"/>
            <a:ext cx="10548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08FEB706-A4AF-49A8-A8AD-557CD3B0754E}"/>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rgbClr val="003C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9" name="Title 1">
            <a:extLst>
              <a:ext uri="{FF2B5EF4-FFF2-40B4-BE49-F238E27FC236}">
                <a16:creationId xmlns:a16="http://schemas.microsoft.com/office/drawing/2014/main" id="{AFB31923-E9AE-428F-A39B-605D38B7CAFD}"/>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rgbClr val="003C57"/>
                </a:solidFill>
              </a:defRPr>
            </a:lvl1pPr>
          </a:lstStyle>
          <a:p>
            <a:r>
              <a:rPr lang="en-US"/>
              <a:t>Section slide</a:t>
            </a:r>
          </a:p>
        </p:txBody>
      </p:sp>
      <p:pic>
        <p:nvPicPr>
          <p:cNvPr id="9" name="Logo">
            <a:extLst>
              <a:ext uri="{FF2B5EF4-FFF2-40B4-BE49-F238E27FC236}">
                <a16:creationId xmlns:a16="http://schemas.microsoft.com/office/drawing/2014/main" id="{4B9D8C77-AC27-4704-9677-EF7CBC17ECF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409430944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Section slide_Leaf green">
    <p:bg>
      <p:bgPr>
        <a:solidFill>
          <a:srgbClr val="0F8243"/>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sp>
        <p:nvSpPr>
          <p:cNvPr id="17" name="Title">
            <a:extLst>
              <a:ext uri="{FF2B5EF4-FFF2-40B4-BE49-F238E27FC236}">
                <a16:creationId xmlns:a16="http://schemas.microsoft.com/office/drawing/2014/main" id="{54334A07-9B9F-A349-8CB2-86A842F8F64D}"/>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sp>
        <p:nvSpPr>
          <p:cNvPr id="16" name="Subtitle">
            <a:extLst>
              <a:ext uri="{FF2B5EF4-FFF2-40B4-BE49-F238E27FC236}">
                <a16:creationId xmlns:a16="http://schemas.microsoft.com/office/drawing/2014/main" id="{D120A143-5C37-E449-99C7-B1D969F1B890}"/>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10" name="Line">
            <a:extLst>
              <a:ext uri="{FF2B5EF4-FFF2-40B4-BE49-F238E27FC236}">
                <a16:creationId xmlns:a16="http://schemas.microsoft.com/office/drawing/2014/main" id="{2D6F6E82-1A2A-A042-8877-3692D4187F3F}"/>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Logo">
            <a:extLst>
              <a:ext uri="{FF2B5EF4-FFF2-40B4-BE49-F238E27FC236}">
                <a16:creationId xmlns:a16="http://schemas.microsoft.com/office/drawing/2014/main" id="{875D7785-5E6D-4E80-B06B-AE51D9F457C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44712099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2_Single column title and content">
    <p:bg>
      <p:bgPr>
        <a:solidFill>
          <a:srgbClr val="206095">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206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sp>
        <p:nvSpPr>
          <p:cNvPr id="10" name="Title">
            <a:extLst>
              <a:ext uri="{FF2B5EF4-FFF2-40B4-BE49-F238E27FC236}">
                <a16:creationId xmlns:a16="http://schemas.microsoft.com/office/drawing/2014/main" id="{5529D046-3304-C048-A259-4072E1685AD1}"/>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solidFill>
                  <a:schemeClr val="tx1"/>
                </a:solidFill>
              </a:defRPr>
            </a:lvl1pPr>
          </a:lstStyle>
          <a:p>
            <a:r>
              <a:rPr lang="en-US"/>
              <a:t>Add your heading here</a:t>
            </a:r>
          </a:p>
        </p:txBody>
      </p:sp>
      <p:sp>
        <p:nvSpPr>
          <p:cNvPr id="11" name="Content Placeholder">
            <a:extLst>
              <a:ext uri="{FF2B5EF4-FFF2-40B4-BE49-F238E27FC236}">
                <a16:creationId xmlns:a16="http://schemas.microsoft.com/office/drawing/2014/main" id="{CAD29F18-7F8F-834A-916E-5882B73CE807}"/>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661FFF66-D6ED-4B36-B804-7E012BBA15F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368507544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4_Single column title and content">
    <p:bg>
      <p:bgPr>
        <a:solidFill>
          <a:srgbClr val="27A0CC">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27A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sp>
        <p:nvSpPr>
          <p:cNvPr id="10" name="Title">
            <a:extLst>
              <a:ext uri="{FF2B5EF4-FFF2-40B4-BE49-F238E27FC236}">
                <a16:creationId xmlns:a16="http://schemas.microsoft.com/office/drawing/2014/main" id="{F86CEC68-96A8-9942-B57F-300C064ECCC8}"/>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485AD947-1A1D-1741-9924-A4BD848EB59D}"/>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2D4EE418-73DB-459D-8179-2514DCC4B8A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53723601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6_Single column title and content">
    <p:bg>
      <p:bgPr>
        <a:solidFill>
          <a:srgbClr val="00A3A6">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00A3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sp>
        <p:nvSpPr>
          <p:cNvPr id="9" name="Title">
            <a:extLst>
              <a:ext uri="{FF2B5EF4-FFF2-40B4-BE49-F238E27FC236}">
                <a16:creationId xmlns:a16="http://schemas.microsoft.com/office/drawing/2014/main" id="{2ABAF583-29A6-2E47-8107-77BF62EAA799}"/>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84E6AC44-311B-3642-9476-91E530FC2417}"/>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2"/>
                </a:solidFill>
              </a:defRPr>
            </a:lvl2pPr>
            <a:lvl3pPr>
              <a:spcAft>
                <a:spcPts val="500"/>
              </a:spcAft>
              <a:defRPr sz="2400">
                <a:solidFill>
                  <a:schemeClr val="tx2"/>
                </a:solidFill>
              </a:defRPr>
            </a:lvl3pPr>
            <a:lvl4pPr>
              <a:spcAft>
                <a:spcPts val="500"/>
              </a:spcAft>
              <a:defRPr sz="2000">
                <a:solidFill>
                  <a:schemeClr val="tx2"/>
                </a:solidFill>
              </a:defRPr>
            </a:lvl4pPr>
            <a:lvl5pPr>
              <a:spcAft>
                <a:spcPts val="500"/>
              </a:spcAft>
              <a:defRPr sz="1800">
                <a:solidFill>
                  <a:schemeClr val="tx2"/>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0" name="Logo">
            <a:extLst>
              <a:ext uri="{FF2B5EF4-FFF2-40B4-BE49-F238E27FC236}">
                <a16:creationId xmlns:a16="http://schemas.microsoft.com/office/drawing/2014/main" id="{243014FD-25FC-400B-96E4-E959A247652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360960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12_Single column title and content">
    <p:bg>
      <p:bgPr>
        <a:solidFill>
          <a:srgbClr val="3C388E">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3C3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sp>
        <p:nvSpPr>
          <p:cNvPr id="10" name="Title">
            <a:extLst>
              <a:ext uri="{FF2B5EF4-FFF2-40B4-BE49-F238E27FC236}">
                <a16:creationId xmlns:a16="http://schemas.microsoft.com/office/drawing/2014/main" id="{43A56145-2D0E-E94F-A399-32CA6DD184A0}"/>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20C025E5-7258-7042-B637-ACEBD0147F90}"/>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2"/>
                </a:solidFill>
              </a:defRPr>
            </a:lvl1pPr>
            <a:lvl2pPr>
              <a:spcAft>
                <a:spcPts val="500"/>
              </a:spcAft>
              <a:defRPr sz="2800">
                <a:solidFill>
                  <a:schemeClr val="tx2"/>
                </a:solidFill>
              </a:defRPr>
            </a:lvl2pPr>
            <a:lvl3pPr>
              <a:spcAft>
                <a:spcPts val="500"/>
              </a:spcAft>
              <a:defRPr sz="2400">
                <a:solidFill>
                  <a:schemeClr val="tx2"/>
                </a:solidFill>
              </a:defRPr>
            </a:lvl3pPr>
            <a:lvl4pPr>
              <a:spcAft>
                <a:spcPts val="500"/>
              </a:spcAft>
              <a:defRPr sz="2000">
                <a:solidFill>
                  <a:schemeClr val="tx2"/>
                </a:solidFill>
              </a:defRPr>
            </a:lvl4pPr>
            <a:lvl5pPr>
              <a:spcAft>
                <a:spcPts val="500"/>
              </a:spcAft>
              <a:defRPr sz="1800">
                <a:solidFill>
                  <a:schemeClr val="tx2"/>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98013804-9CF1-4919-8F50-7EEB4859778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33788329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11_Single column title and content">
    <p:bg>
      <p:bgPr>
        <a:solidFill>
          <a:srgbClr val="902082">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902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sp>
        <p:nvSpPr>
          <p:cNvPr id="10" name="Title">
            <a:extLst>
              <a:ext uri="{FF2B5EF4-FFF2-40B4-BE49-F238E27FC236}">
                <a16:creationId xmlns:a16="http://schemas.microsoft.com/office/drawing/2014/main" id="{368C9A3F-9D96-7744-B6CB-87D30682F4C4}"/>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13B7165C-0BA9-E541-A1E4-A25D1BA8426B}"/>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17AABDE1-B8B3-4234-9D22-44B1E03F53C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49419712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10_Single column title and content">
    <p:bg>
      <p:bgPr>
        <a:solidFill>
          <a:srgbClr val="DF0667">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DF06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sp>
        <p:nvSpPr>
          <p:cNvPr id="10" name="Title">
            <a:extLst>
              <a:ext uri="{FF2B5EF4-FFF2-40B4-BE49-F238E27FC236}">
                <a16:creationId xmlns:a16="http://schemas.microsoft.com/office/drawing/2014/main" id="{C2C1B397-A9E1-B746-BD94-CB8BA481FAC2}"/>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4495690A-C631-5648-8771-CE0B1ACF2A27}"/>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607E2896-D758-4DC4-9916-A47CD121E38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153834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ection slide_Night blue">
    <p:bg>
      <p:bgPr>
        <a:solidFill>
          <a:srgbClr val="003C57"/>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sp>
        <p:nvSpPr>
          <p:cNvPr id="14" name="Title">
            <a:extLst>
              <a:ext uri="{FF2B5EF4-FFF2-40B4-BE49-F238E27FC236}">
                <a16:creationId xmlns:a16="http://schemas.microsoft.com/office/drawing/2014/main" id="{39705124-4B77-4A45-9308-A04738CB6E18}"/>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sp>
        <p:nvSpPr>
          <p:cNvPr id="13" name="Subtitle">
            <a:extLst>
              <a:ext uri="{FF2B5EF4-FFF2-40B4-BE49-F238E27FC236}">
                <a16:creationId xmlns:a16="http://schemas.microsoft.com/office/drawing/2014/main" id="{335C0D86-6B6D-9340-A3E4-0C4964615FC3}"/>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10" name="Line">
            <a:extLst>
              <a:ext uri="{FF2B5EF4-FFF2-40B4-BE49-F238E27FC236}">
                <a16:creationId xmlns:a16="http://schemas.microsoft.com/office/drawing/2014/main" id="{05620796-8D76-664C-B761-7F015F0DFF3B}"/>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Logo">
            <a:extLst>
              <a:ext uri="{FF2B5EF4-FFF2-40B4-BE49-F238E27FC236}">
                <a16:creationId xmlns:a16="http://schemas.microsoft.com/office/drawing/2014/main" id="{358F74D1-E147-4867-AFB1-54EAEE98026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78804159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9_Single column title and content">
    <p:bg>
      <p:bgPr>
        <a:solidFill>
          <a:srgbClr val="D0021B">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D00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sp>
        <p:nvSpPr>
          <p:cNvPr id="10" name="Title">
            <a:extLst>
              <a:ext uri="{FF2B5EF4-FFF2-40B4-BE49-F238E27FC236}">
                <a16:creationId xmlns:a16="http://schemas.microsoft.com/office/drawing/2014/main" id="{0444E5ED-F1A1-814E-ACFD-634EF419B0A5}"/>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67943E12-9848-8543-8144-6290A540B87B}"/>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9A07DF09-60BD-4FDD-BD3B-F76C80372C5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77346752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8_Single column title and content">
    <p:bg>
      <p:bgPr>
        <a:solidFill>
          <a:srgbClr val="FA6401">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FA6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sp>
        <p:nvSpPr>
          <p:cNvPr id="10" name="Title">
            <a:extLst>
              <a:ext uri="{FF2B5EF4-FFF2-40B4-BE49-F238E27FC236}">
                <a16:creationId xmlns:a16="http://schemas.microsoft.com/office/drawing/2014/main" id="{D41039E6-3AF9-BE4A-A89B-1CD27539900B}"/>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FA352F9E-6205-3C41-8AFD-A15A3ED46E19}"/>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9B3DB760-375D-412A-8A1F-B405B5C7A23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79638747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13_Single column title and content">
    <p:bg>
      <p:bgPr>
        <a:solidFill>
          <a:srgbClr val="FBC900">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FBC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a:extLst>
              <a:ext uri="{FF2B5EF4-FFF2-40B4-BE49-F238E27FC236}">
                <a16:creationId xmlns:a16="http://schemas.microsoft.com/office/drawing/2014/main" id="{F06FA8BB-10A5-D04C-98E8-7CF1835F3413}"/>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6" name="Footer Placeholder">
            <a:extLst>
              <a:ext uri="{FF2B5EF4-FFF2-40B4-BE49-F238E27FC236}">
                <a16:creationId xmlns:a16="http://schemas.microsoft.com/office/drawing/2014/main" id="{4260E4F4-0AE2-534D-97B9-C9E641454FE3}"/>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June 2023</a:t>
            </a:r>
          </a:p>
        </p:txBody>
      </p:sp>
      <p:sp>
        <p:nvSpPr>
          <p:cNvPr id="10" name="Title">
            <a:extLst>
              <a:ext uri="{FF2B5EF4-FFF2-40B4-BE49-F238E27FC236}">
                <a16:creationId xmlns:a16="http://schemas.microsoft.com/office/drawing/2014/main" id="{43A56145-2D0E-E94F-A399-32CA6DD184A0}"/>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20C025E5-7258-7042-B637-ACEBD0147F90}"/>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2"/>
                </a:solidFill>
              </a:defRPr>
            </a:lvl2pPr>
            <a:lvl3pPr>
              <a:spcAft>
                <a:spcPts val="500"/>
              </a:spcAft>
              <a:defRPr sz="2400">
                <a:solidFill>
                  <a:schemeClr val="tx2"/>
                </a:solidFill>
              </a:defRPr>
            </a:lvl3pPr>
            <a:lvl4pPr>
              <a:spcAft>
                <a:spcPts val="500"/>
              </a:spcAft>
              <a:defRPr sz="2000">
                <a:solidFill>
                  <a:schemeClr val="tx2"/>
                </a:solidFill>
              </a:defRPr>
            </a:lvl4pPr>
            <a:lvl5pPr>
              <a:spcAft>
                <a:spcPts val="500"/>
              </a:spcAft>
              <a:defRPr sz="1800">
                <a:solidFill>
                  <a:schemeClr val="tx2"/>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3" name="Logo">
            <a:extLst>
              <a:ext uri="{FF2B5EF4-FFF2-40B4-BE49-F238E27FC236}">
                <a16:creationId xmlns:a16="http://schemas.microsoft.com/office/drawing/2014/main" id="{6C9D8E9D-FECD-4DEA-8266-684ED070F91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140305860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15_Single column title and content">
    <p:bg>
      <p:bgPr>
        <a:solidFill>
          <a:srgbClr val="F0F762">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F0F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a:extLst>
              <a:ext uri="{FF2B5EF4-FFF2-40B4-BE49-F238E27FC236}">
                <a16:creationId xmlns:a16="http://schemas.microsoft.com/office/drawing/2014/main" id="{F06FA8BB-10A5-D04C-98E8-7CF1835F3413}"/>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6" name="Footer Placeholder">
            <a:extLst>
              <a:ext uri="{FF2B5EF4-FFF2-40B4-BE49-F238E27FC236}">
                <a16:creationId xmlns:a16="http://schemas.microsoft.com/office/drawing/2014/main" id="{4260E4F4-0AE2-534D-97B9-C9E641454FE3}"/>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June 2023</a:t>
            </a:r>
          </a:p>
        </p:txBody>
      </p:sp>
      <p:sp>
        <p:nvSpPr>
          <p:cNvPr id="10" name="Title">
            <a:extLst>
              <a:ext uri="{FF2B5EF4-FFF2-40B4-BE49-F238E27FC236}">
                <a16:creationId xmlns:a16="http://schemas.microsoft.com/office/drawing/2014/main" id="{43A56145-2D0E-E94F-A399-32CA6DD184A0}"/>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20C025E5-7258-7042-B637-ACEBD0147F90}"/>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2"/>
                </a:solidFill>
              </a:defRPr>
            </a:lvl2pPr>
            <a:lvl3pPr>
              <a:spcAft>
                <a:spcPts val="500"/>
              </a:spcAft>
              <a:defRPr sz="2400">
                <a:solidFill>
                  <a:schemeClr val="tx2"/>
                </a:solidFill>
              </a:defRPr>
            </a:lvl3pPr>
            <a:lvl4pPr>
              <a:spcAft>
                <a:spcPts val="500"/>
              </a:spcAft>
              <a:defRPr sz="2000">
                <a:solidFill>
                  <a:schemeClr val="tx2"/>
                </a:solidFill>
              </a:defRPr>
            </a:lvl4pPr>
            <a:lvl5pPr>
              <a:spcAft>
                <a:spcPts val="500"/>
              </a:spcAft>
              <a:defRPr sz="1800">
                <a:solidFill>
                  <a:schemeClr val="tx2"/>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3" name="Logo">
            <a:extLst>
              <a:ext uri="{FF2B5EF4-FFF2-40B4-BE49-F238E27FC236}">
                <a16:creationId xmlns:a16="http://schemas.microsoft.com/office/drawing/2014/main" id="{6C9D8E9D-FECD-4DEA-8266-684ED070F91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164749005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14_Single column title and content">
    <p:bg>
      <p:bgPr>
        <a:solidFill>
          <a:srgbClr val="A8BD3A">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A8BD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a:extLst>
              <a:ext uri="{FF2B5EF4-FFF2-40B4-BE49-F238E27FC236}">
                <a16:creationId xmlns:a16="http://schemas.microsoft.com/office/drawing/2014/main" id="{F06FA8BB-10A5-D04C-98E8-7CF1835F3413}"/>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6" name="Footer Placeholder">
            <a:extLst>
              <a:ext uri="{FF2B5EF4-FFF2-40B4-BE49-F238E27FC236}">
                <a16:creationId xmlns:a16="http://schemas.microsoft.com/office/drawing/2014/main" id="{4260E4F4-0AE2-534D-97B9-C9E641454FE3}"/>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June 2023</a:t>
            </a:r>
          </a:p>
        </p:txBody>
      </p:sp>
      <p:sp>
        <p:nvSpPr>
          <p:cNvPr id="10" name="Title">
            <a:extLst>
              <a:ext uri="{FF2B5EF4-FFF2-40B4-BE49-F238E27FC236}">
                <a16:creationId xmlns:a16="http://schemas.microsoft.com/office/drawing/2014/main" id="{43A56145-2D0E-E94F-A399-32CA6DD184A0}"/>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20C025E5-7258-7042-B637-ACEBD0147F90}"/>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2" name="Logo">
            <a:extLst>
              <a:ext uri="{FF2B5EF4-FFF2-40B4-BE49-F238E27FC236}">
                <a16:creationId xmlns:a16="http://schemas.microsoft.com/office/drawing/2014/main" id="{26111289-4FD3-437B-8361-6BB02403A0A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374010150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7_Single column title and content">
    <p:bg>
      <p:bgPr>
        <a:solidFill>
          <a:srgbClr val="0F8243">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0F8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sp>
        <p:nvSpPr>
          <p:cNvPr id="10" name="Title">
            <a:extLst>
              <a:ext uri="{FF2B5EF4-FFF2-40B4-BE49-F238E27FC236}">
                <a16:creationId xmlns:a16="http://schemas.microsoft.com/office/drawing/2014/main" id="{8D2D9665-1930-354D-807D-4411F3CF0D26}"/>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E3E75594-49FF-B84B-8C8B-F49C4E118CD9}"/>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E87E00BB-C881-4224-884B-E53DCEF7FC1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90184702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7CD8C6-A670-4997-BF7A-DB09E1D2B29C}"/>
              </a:ext>
            </a:extLst>
          </p:cNvPr>
          <p:cNvSpPr>
            <a:spLocks noGrp="1"/>
          </p:cNvSpPr>
          <p:nvPr>
            <p:ph type="dt" sz="half" idx="10"/>
          </p:nvPr>
        </p:nvSpPr>
        <p:spPr/>
        <p:txBody>
          <a:bodyPr/>
          <a:lstStyle/>
          <a:p>
            <a:endParaRPr lang="en-GB"/>
          </a:p>
        </p:txBody>
      </p:sp>
      <p:sp>
        <p:nvSpPr>
          <p:cNvPr id="3" name="Footer Placeholder 2">
            <a:extLst>
              <a:ext uri="{FF2B5EF4-FFF2-40B4-BE49-F238E27FC236}">
                <a16:creationId xmlns:a16="http://schemas.microsoft.com/office/drawing/2014/main" id="{3E05C554-5E73-41A7-BF0C-6FD5B1C31DA9}"/>
              </a:ext>
            </a:extLst>
          </p:cNvPr>
          <p:cNvSpPr>
            <a:spLocks noGrp="1"/>
          </p:cNvSpPr>
          <p:nvPr>
            <p:ph type="ftr" sz="quarter" idx="11"/>
          </p:nvPr>
        </p:nvSpPr>
        <p:spPr/>
        <p:txBody>
          <a:bodyPr/>
          <a:lstStyle/>
          <a:p>
            <a:r>
              <a:rPr lang="en-GB"/>
              <a:t>June 2023</a:t>
            </a:r>
          </a:p>
        </p:txBody>
      </p:sp>
      <p:sp>
        <p:nvSpPr>
          <p:cNvPr id="4" name="Slide Number Placeholder 3">
            <a:extLst>
              <a:ext uri="{FF2B5EF4-FFF2-40B4-BE49-F238E27FC236}">
                <a16:creationId xmlns:a16="http://schemas.microsoft.com/office/drawing/2014/main" id="{E7F9A826-5BA6-4B71-AE91-06A5A42EBD24}"/>
              </a:ext>
            </a:extLst>
          </p:cNvPr>
          <p:cNvSpPr>
            <a:spLocks noGrp="1"/>
          </p:cNvSpPr>
          <p:nvPr>
            <p:ph type="sldNum" sz="quarter" idx="12"/>
          </p:nvPr>
        </p:nvSpPr>
        <p:spPr/>
        <p:txBody>
          <a:bodyPr/>
          <a:lstStyle/>
          <a:p>
            <a:fld id="{E5EA93B1-25B1-4634-A420-9F5B985B557D}" type="slidenum">
              <a:rPr lang="en-GB" smtClean="0"/>
              <a:t>‹#›</a:t>
            </a:fld>
            <a:endParaRPr lang="en-GB"/>
          </a:p>
        </p:txBody>
      </p:sp>
    </p:spTree>
    <p:extLst>
      <p:ext uri="{BB962C8B-B14F-4D97-AF65-F5344CB8AC3E}">
        <p14:creationId xmlns:p14="http://schemas.microsoft.com/office/powerpoint/2010/main" val="258952101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4C143A4C-B53C-4927-A72D-9BFC748F5DAB}"/>
              </a:ext>
            </a:extLst>
          </p:cNvPr>
          <p:cNvSpPr>
            <a:spLocks noGrp="1"/>
          </p:cNvSpPr>
          <p:nvPr>
            <p:ph type="title" hasCustomPrompt="1"/>
          </p:nvPr>
        </p:nvSpPr>
        <p:spPr>
          <a:xfrm>
            <a:off x="335358" y="73152"/>
            <a:ext cx="10753196" cy="859571"/>
          </a:xfrm>
        </p:spPr>
        <p:txBody>
          <a:bodyPr anchor="t">
            <a:noAutofit/>
          </a:bodyPr>
          <a:lstStyle>
            <a:lvl1pPr algn="l">
              <a:defRPr sz="4000" b="0" i="0">
                <a:latin typeface="Arial" panose="020B0604020202020204" pitchFamily="34" charset="0"/>
                <a:cs typeface="Arial" panose="020B0604020202020204" pitchFamily="34" charset="0"/>
              </a:defRPr>
            </a:lvl1pPr>
          </a:lstStyle>
          <a:p>
            <a:r>
              <a:rPr lang="en-US"/>
              <a:t>Click to edit Master title style</a:t>
            </a:r>
          </a:p>
        </p:txBody>
      </p:sp>
      <p:sp>
        <p:nvSpPr>
          <p:cNvPr id="29" name="Rectangle 18">
            <a:extLst>
              <a:ext uri="{FF2B5EF4-FFF2-40B4-BE49-F238E27FC236}">
                <a16:creationId xmlns:a16="http://schemas.microsoft.com/office/drawing/2014/main" id="{68D21D36-043E-0B49-A815-0F6A551F9854}"/>
              </a:ext>
            </a:extLst>
          </p:cNvPr>
          <p:cNvSpPr/>
          <p:nvPr userDrawn="1"/>
        </p:nvSpPr>
        <p:spPr>
          <a:xfrm>
            <a:off x="1401" y="859571"/>
            <a:ext cx="1706880" cy="7315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rtlCol="0" anchor="ctr"/>
          <a:lstStyle/>
          <a:p>
            <a:pPr algn="ctr"/>
            <a:endParaRPr lang="en-US" sz="2400"/>
          </a:p>
        </p:txBody>
      </p:sp>
      <p:sp>
        <p:nvSpPr>
          <p:cNvPr id="30" name="Rectangle 19">
            <a:extLst>
              <a:ext uri="{FF2B5EF4-FFF2-40B4-BE49-F238E27FC236}">
                <a16:creationId xmlns:a16="http://schemas.microsoft.com/office/drawing/2014/main" id="{C3AA4E77-CB96-A845-BF01-0CF913FAA4F2}"/>
              </a:ext>
            </a:extLst>
          </p:cNvPr>
          <p:cNvSpPr/>
          <p:nvPr userDrawn="1"/>
        </p:nvSpPr>
        <p:spPr>
          <a:xfrm>
            <a:off x="1794933" y="859571"/>
            <a:ext cx="1706880" cy="73152"/>
          </a:xfrm>
          <a:prstGeom prst="rect">
            <a:avLst/>
          </a:prstGeom>
          <a:solidFill>
            <a:srgbClr val="E6386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rtlCol="0" anchor="ctr"/>
          <a:lstStyle/>
          <a:p>
            <a:pPr algn="ctr"/>
            <a:endParaRPr lang="en-US" sz="2400"/>
          </a:p>
        </p:txBody>
      </p:sp>
      <p:pic>
        <p:nvPicPr>
          <p:cNvPr id="32" name="Afbeelding 31">
            <a:extLst>
              <a:ext uri="{FF2B5EF4-FFF2-40B4-BE49-F238E27FC236}">
                <a16:creationId xmlns:a16="http://schemas.microsoft.com/office/drawing/2014/main" id="{28C053B5-EC2A-C04E-82AE-5DBC958A082D}"/>
              </a:ext>
            </a:extLst>
          </p:cNvPr>
          <p:cNvPicPr>
            <a:picLocks noChangeAspect="1"/>
          </p:cNvPicPr>
          <p:nvPr userDrawn="1"/>
        </p:nvPicPr>
        <p:blipFill rotWithShape="1">
          <a:blip r:embed="rId2"/>
          <a:srcRect r="817" b="27914"/>
          <a:stretch/>
        </p:blipFill>
        <p:spPr>
          <a:xfrm>
            <a:off x="11368238" y="166900"/>
            <a:ext cx="584413" cy="672075"/>
          </a:xfrm>
          <a:prstGeom prst="rect">
            <a:avLst/>
          </a:prstGeom>
        </p:spPr>
      </p:pic>
      <p:sp>
        <p:nvSpPr>
          <p:cNvPr id="33" name="Rechthoek 32">
            <a:extLst>
              <a:ext uri="{FF2B5EF4-FFF2-40B4-BE49-F238E27FC236}">
                <a16:creationId xmlns:a16="http://schemas.microsoft.com/office/drawing/2014/main" id="{0CB64163-B365-F94C-A648-90F6CA796D29}"/>
              </a:ext>
            </a:extLst>
          </p:cNvPr>
          <p:cNvSpPr/>
          <p:nvPr userDrawn="1"/>
        </p:nvSpPr>
        <p:spPr>
          <a:xfrm>
            <a:off x="7" y="6473957"/>
            <a:ext cx="12191997" cy="384043"/>
          </a:xfrm>
          <a:prstGeom prst="rect">
            <a:avLst/>
          </a:prstGeom>
          <a:solidFill>
            <a:srgbClr val="E63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34" name="Slide Number Placeholder 5">
            <a:extLst>
              <a:ext uri="{FF2B5EF4-FFF2-40B4-BE49-F238E27FC236}">
                <a16:creationId xmlns:a16="http://schemas.microsoft.com/office/drawing/2014/main" id="{1E105C3B-8FA8-E14F-96A6-17B16591C6FC}"/>
              </a:ext>
            </a:extLst>
          </p:cNvPr>
          <p:cNvSpPr txBox="1">
            <a:spLocks/>
          </p:cNvSpPr>
          <p:nvPr userDrawn="1"/>
        </p:nvSpPr>
        <p:spPr>
          <a:xfrm>
            <a:off x="11371852" y="6473957"/>
            <a:ext cx="737544" cy="384043"/>
          </a:xfrm>
          <a:prstGeom prst="rect">
            <a:avLst/>
          </a:prstGeom>
        </p:spPr>
        <p:txBody>
          <a:bodyPr vert="horz" lIns="145336" tIns="72672" rIns="145336" bIns="72672" rtlCol="0" anchor="ctr"/>
          <a:lstStyle>
            <a:lvl1pPr algn="r">
              <a:defRPr sz="1400">
                <a:solidFill>
                  <a:schemeClr val="tx1">
                    <a:tint val="75000"/>
                  </a:schemeClr>
                </a:solidFill>
              </a:defRPr>
            </a:lvl1pPr>
          </a:lstStyle>
          <a:p>
            <a:pPr algn="r" defTabSz="1088123">
              <a:defRPr/>
            </a:pPr>
            <a:fld id="{681F2AD3-1712-49C2-8475-EF86190A8110}" type="slidenum">
              <a:rPr lang="en-US" sz="1467" b="1" smtClean="0">
                <a:solidFill>
                  <a:schemeClr val="bg1"/>
                </a:solidFill>
                <a:effectLst/>
                <a:latin typeface="Arial" panose="020B0604020202020204" pitchFamily="34" charset="0"/>
                <a:cs typeface="Arial" panose="020B0604020202020204" pitchFamily="34" charset="0"/>
              </a:rPr>
              <a:pPr algn="r" defTabSz="1088123">
                <a:defRPr/>
              </a:pPr>
              <a:t>‹#›</a:t>
            </a:fld>
            <a:endParaRPr lang="en-MY" sz="1467" b="1">
              <a:solidFill>
                <a:schemeClr val="bg1"/>
              </a:solidFill>
              <a:effectLst/>
              <a:latin typeface="Arial" panose="020B0604020202020204" pitchFamily="34" charset="0"/>
              <a:cs typeface="Arial" panose="020B0604020202020204" pitchFamily="34" charset="0"/>
            </a:endParaRPr>
          </a:p>
        </p:txBody>
      </p:sp>
      <p:sp>
        <p:nvSpPr>
          <p:cNvPr id="35" name="Footer Placeholder 4">
            <a:extLst>
              <a:ext uri="{FF2B5EF4-FFF2-40B4-BE49-F238E27FC236}">
                <a16:creationId xmlns:a16="http://schemas.microsoft.com/office/drawing/2014/main" id="{2DA90903-3C6F-3547-9B49-E9824A24E220}"/>
              </a:ext>
            </a:extLst>
          </p:cNvPr>
          <p:cNvSpPr>
            <a:spLocks noGrp="1"/>
          </p:cNvSpPr>
          <p:nvPr>
            <p:ph type="ftr" sz="quarter" idx="11"/>
          </p:nvPr>
        </p:nvSpPr>
        <p:spPr>
          <a:xfrm>
            <a:off x="335360" y="6473957"/>
            <a:ext cx="2094779" cy="376599"/>
          </a:xfrm>
        </p:spPr>
        <p:txBody>
          <a:bodyPr/>
          <a:lstStyle>
            <a:lvl1pPr algn="l">
              <a:defRPr sz="1067">
                <a:solidFill>
                  <a:schemeClr val="bg1"/>
                </a:solidFill>
              </a:defRPr>
            </a:lvl1pPr>
          </a:lstStyle>
          <a:p>
            <a:r>
              <a:rPr lang="en-MY"/>
              <a:t>June 2023</a:t>
            </a:r>
          </a:p>
        </p:txBody>
      </p:sp>
    </p:spTree>
    <p:extLst>
      <p:ext uri="{BB962C8B-B14F-4D97-AF65-F5344CB8AC3E}">
        <p14:creationId xmlns:p14="http://schemas.microsoft.com/office/powerpoint/2010/main" val="74716729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3C57"/>
        </a:solidFill>
        <a:effectLst/>
      </p:bgPr>
    </p:bg>
    <p:spTree>
      <p:nvGrpSpPr>
        <p:cNvPr id="1" name=""/>
        <p:cNvGrpSpPr/>
        <p:nvPr/>
      </p:nvGrpSpPr>
      <p:grpSpPr>
        <a:xfrm>
          <a:off x="0" y="0"/>
          <a:ext cx="0" cy="0"/>
          <a:chOff x="0" y="0"/>
          <a:chExt cx="0" cy="0"/>
        </a:xfrm>
      </p:grpSpPr>
      <p:sp>
        <p:nvSpPr>
          <p:cNvPr id="13" name="Slide Number Placeholder">
            <a:extLst>
              <a:ext uri="{FF2B5EF4-FFF2-40B4-BE49-F238E27FC236}">
                <a16:creationId xmlns:a16="http://schemas.microsoft.com/office/drawing/2014/main" id="{B3003A7E-23D8-E24C-BF09-F295F1F8A7DE}"/>
              </a:ext>
            </a:extLst>
          </p:cNvPr>
          <p:cNvSpPr>
            <a:spLocks noGrp="1"/>
          </p:cNvSpPr>
          <p:nvPr>
            <p:ph type="sldNum" sz="quarter" idx="12"/>
          </p:nvPr>
        </p:nvSpPr>
        <p:spPr/>
        <p:txBody>
          <a:bodyPr/>
          <a:lstStyle>
            <a:lvl1pPr>
              <a:defRPr>
                <a:solidFill>
                  <a:schemeClr val="bg1"/>
                </a:solidFill>
              </a:defRPr>
            </a:lvl1pPr>
          </a:lstStyle>
          <a:p>
            <a:pPr algn="ctr"/>
            <a:fld id="{232417FB-2EF4-EC49-BC13-97513C37E9E5}" type="slidenum">
              <a:rPr lang="en-US" smtClean="0"/>
              <a:pPr algn="ctr"/>
              <a:t>‹#›</a:t>
            </a:fld>
            <a:endParaRPr lang="en-US"/>
          </a:p>
        </p:txBody>
      </p:sp>
      <p:sp>
        <p:nvSpPr>
          <p:cNvPr id="3" name="Title Placeholder">
            <a:extLst>
              <a:ext uri="{FF2B5EF4-FFF2-40B4-BE49-F238E27FC236}">
                <a16:creationId xmlns:a16="http://schemas.microsoft.com/office/drawing/2014/main" id="{48485E20-F5C4-4B08-A033-1AF23AE221F2}"/>
              </a:ext>
            </a:extLst>
          </p:cNvPr>
          <p:cNvSpPr>
            <a:spLocks noGrp="1"/>
          </p:cNvSpPr>
          <p:nvPr>
            <p:ph type="title" hasCustomPrompt="1"/>
          </p:nvPr>
        </p:nvSpPr>
        <p:spPr>
          <a:xfrm>
            <a:off x="838201" y="848993"/>
            <a:ext cx="7221070" cy="2647241"/>
          </a:xfrm>
          <a:prstGeom prst="rect">
            <a:avLst/>
          </a:prstGeom>
        </p:spPr>
        <p:txBody>
          <a:bodyPr/>
          <a:lstStyle>
            <a:lvl1pPr>
              <a:defRPr>
                <a:solidFill>
                  <a:schemeClr val="bg1"/>
                </a:solidFill>
              </a:defRPr>
            </a:lvl1pPr>
          </a:lstStyle>
          <a:p>
            <a:r>
              <a:rPr lang="en-US"/>
              <a:t>Write your title here</a:t>
            </a:r>
            <a:br>
              <a:rPr lang="en-US"/>
            </a:br>
            <a:r>
              <a:rPr lang="en-US"/>
              <a:t>(in sentence case)</a:t>
            </a:r>
            <a:endParaRPr lang="en-GB"/>
          </a:p>
        </p:txBody>
      </p:sp>
      <p:sp>
        <p:nvSpPr>
          <p:cNvPr id="21" name="Presenter Text Placeholder">
            <a:extLst>
              <a:ext uri="{FF2B5EF4-FFF2-40B4-BE49-F238E27FC236}">
                <a16:creationId xmlns:a16="http://schemas.microsoft.com/office/drawing/2014/main" id="{8A06CB80-AF0F-B54A-A31F-0FB8E0F9BB86}"/>
              </a:ext>
            </a:extLst>
          </p:cNvPr>
          <p:cNvSpPr>
            <a:spLocks noGrp="1"/>
          </p:cNvSpPr>
          <p:nvPr>
            <p:ph idx="13" hasCustomPrompt="1"/>
          </p:nvPr>
        </p:nvSpPr>
        <p:spPr>
          <a:xfrm>
            <a:off x="838200" y="3785744"/>
            <a:ext cx="6433868" cy="430887"/>
          </a:xfrm>
          <a:prstGeom prst="rect">
            <a:avLst/>
          </a:prstGeom>
        </p:spPr>
        <p:txBody>
          <a:bodyPr vert="horz" wrap="square" lIns="0" tIns="0" rIns="0" bIns="0" rtlCol="0" anchor="b" anchorCtr="0">
            <a:spAutoFit/>
          </a:bodyPr>
          <a:lstStyle>
            <a:lvl1pPr marL="0" indent="0">
              <a:spcBef>
                <a:spcPts val="0"/>
              </a:spcBef>
              <a:buNone/>
              <a:defRPr sz="2800" b="1" i="0">
                <a:solidFill>
                  <a:schemeClr val="bg1"/>
                </a:solidFill>
                <a:latin typeface="Arial" panose="020B0604020202020204" pitchFamily="34" charset="0"/>
                <a:cs typeface="Arial" panose="020B0604020202020204" pitchFamily="34" charset="0"/>
              </a:defRPr>
            </a:lvl1pPr>
          </a:lstStyle>
          <a:p>
            <a:pPr>
              <a:lnSpc>
                <a:spcPct val="100000"/>
              </a:lnSpc>
            </a:pPr>
            <a:r>
              <a:rPr lang="en-US">
                <a:solidFill>
                  <a:srgbClr val="183E56"/>
                </a:solidFill>
                <a:latin typeface="Arial" panose="020B0604020202020204" pitchFamily="34" charset="0"/>
                <a:cs typeface="Arial" panose="020B0604020202020204" pitchFamily="34" charset="0"/>
              </a:rPr>
              <a:t>Presenter Name</a:t>
            </a:r>
          </a:p>
        </p:txBody>
      </p:sp>
      <p:sp>
        <p:nvSpPr>
          <p:cNvPr id="19" name="Presenter Information Text Placeholder">
            <a:extLst>
              <a:ext uri="{FF2B5EF4-FFF2-40B4-BE49-F238E27FC236}">
                <a16:creationId xmlns:a16="http://schemas.microsoft.com/office/drawing/2014/main" id="{08E0EA14-7348-FB49-B0DB-D8600EBF4C8C}"/>
              </a:ext>
            </a:extLst>
          </p:cNvPr>
          <p:cNvSpPr>
            <a:spLocks noGrp="1"/>
          </p:cNvSpPr>
          <p:nvPr>
            <p:ph idx="1" hasCustomPrompt="1"/>
          </p:nvPr>
        </p:nvSpPr>
        <p:spPr>
          <a:xfrm>
            <a:off x="838200" y="4249009"/>
            <a:ext cx="6433868" cy="923330"/>
          </a:xfrm>
          <a:prstGeom prst="rect">
            <a:avLst/>
          </a:prstGeom>
        </p:spPr>
        <p:txBody>
          <a:bodyPr vert="horz" wrap="square" lIns="0" tIns="0" rIns="0" bIns="0" rtlCol="0" anchor="t" anchorCtr="0">
            <a:spAutoFit/>
          </a:bodyPr>
          <a:lstStyle>
            <a:lvl1pPr marL="0" indent="0">
              <a:spcBef>
                <a:spcPts val="0"/>
              </a:spcBef>
              <a:spcAft>
                <a:spcPts val="0"/>
              </a:spcAft>
              <a:buNone/>
              <a:defRPr sz="2000" b="0" i="0">
                <a:solidFill>
                  <a:schemeClr val="bg1"/>
                </a:solidFill>
                <a:latin typeface="Arial" panose="020B0604020202020204" pitchFamily="34" charset="0"/>
                <a:cs typeface="Arial" panose="020B0604020202020204" pitchFamily="34" charset="0"/>
              </a:defRPr>
            </a:lvl1pPr>
          </a:lstStyle>
          <a:p>
            <a:pPr>
              <a:lnSpc>
                <a:spcPct val="100000"/>
              </a:lnSpc>
            </a:pPr>
            <a:r>
              <a:rPr lang="en-US">
                <a:solidFill>
                  <a:srgbClr val="183E56"/>
                </a:solidFill>
                <a:latin typeface="Arial" panose="020B0604020202020204" pitchFamily="34" charset="0"/>
                <a:cs typeface="Arial" panose="020B0604020202020204" pitchFamily="34" charset="0"/>
              </a:rPr>
              <a:t>Job Title</a:t>
            </a:r>
            <a:br>
              <a:rPr lang="en-US">
                <a:solidFill>
                  <a:srgbClr val="183E56"/>
                </a:solidFill>
                <a:latin typeface="Arial" panose="020B0604020202020204" pitchFamily="34" charset="0"/>
                <a:cs typeface="Arial" panose="020B0604020202020204" pitchFamily="34" charset="0"/>
              </a:rPr>
            </a:br>
            <a:r>
              <a:rPr lang="en-US">
                <a:solidFill>
                  <a:srgbClr val="183E56"/>
                </a:solidFill>
                <a:latin typeface="Arial" panose="020B0604020202020204" pitchFamily="34" charset="0"/>
                <a:cs typeface="Arial" panose="020B0604020202020204" pitchFamily="34" charset="0"/>
              </a:rPr>
              <a:t>Department</a:t>
            </a:r>
            <a:br>
              <a:rPr lang="en-US">
                <a:solidFill>
                  <a:srgbClr val="183E56"/>
                </a:solidFill>
                <a:latin typeface="Arial" panose="020B0604020202020204" pitchFamily="34" charset="0"/>
                <a:cs typeface="Arial" panose="020B0604020202020204" pitchFamily="34" charset="0"/>
              </a:rPr>
            </a:br>
            <a:r>
              <a:rPr lang="en-US">
                <a:solidFill>
                  <a:srgbClr val="183E56"/>
                </a:solidFill>
                <a:latin typeface="Arial" panose="020B0604020202020204" pitchFamily="34" charset="0"/>
                <a:cs typeface="Arial" panose="020B0604020202020204" pitchFamily="34" charset="0"/>
              </a:rPr>
              <a:t>@Twitter-handle (if desired)</a:t>
            </a:r>
          </a:p>
        </p:txBody>
      </p:sp>
      <p:sp>
        <p:nvSpPr>
          <p:cNvPr id="6" name="Date Placeholder">
            <a:extLst>
              <a:ext uri="{FF2B5EF4-FFF2-40B4-BE49-F238E27FC236}">
                <a16:creationId xmlns:a16="http://schemas.microsoft.com/office/drawing/2014/main" id="{AA6F2061-5E6E-7440-8213-347350CB8141}"/>
              </a:ext>
            </a:extLst>
          </p:cNvPr>
          <p:cNvSpPr>
            <a:spLocks noGrp="1"/>
          </p:cNvSpPr>
          <p:nvPr>
            <p:ph type="dt" sz="half" idx="10"/>
          </p:nvPr>
        </p:nvSpPr>
        <p:spPr>
          <a:xfrm>
            <a:off x="838200" y="5485491"/>
            <a:ext cx="2743200" cy="365125"/>
          </a:xfrm>
        </p:spPr>
        <p:txBody>
          <a:bodyPr/>
          <a:lstStyle>
            <a:lvl1pPr>
              <a:defRPr>
                <a:solidFill>
                  <a:schemeClr val="bg1"/>
                </a:solidFill>
              </a:defRPr>
            </a:lvl1pPr>
          </a:lstStyle>
          <a:p>
            <a:fld id="{06C531F1-065E-594C-8147-D209A7179285}" type="datetime4">
              <a:rPr lang="en-GB" smtClean="0"/>
              <a:pPr/>
              <a:t>30 January 2024</a:t>
            </a:fld>
            <a:endParaRPr lang="en-US"/>
          </a:p>
        </p:txBody>
      </p:sp>
      <p:sp>
        <p:nvSpPr>
          <p:cNvPr id="8" name="Footer Placeholder">
            <a:extLst>
              <a:ext uri="{FF2B5EF4-FFF2-40B4-BE49-F238E27FC236}">
                <a16:creationId xmlns:a16="http://schemas.microsoft.com/office/drawing/2014/main" id="{D23EF8DF-C331-5B47-83E0-A9DAB9AF7D2F}"/>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20 June 2023</a:t>
            </a:r>
          </a:p>
        </p:txBody>
      </p:sp>
    </p:spTree>
    <p:extLst>
      <p:ext uri="{BB962C8B-B14F-4D97-AF65-F5344CB8AC3E}">
        <p14:creationId xmlns:p14="http://schemas.microsoft.com/office/powerpoint/2010/main" val="2681597658"/>
      </p:ext>
    </p:extLst>
  </p:cSld>
  <p:clrMapOvr>
    <a:masterClrMapping/>
  </p:clrMapOvr>
  <p:hf hdr="0"/>
  <p:extLst>
    <p:ext uri="{DCECCB84-F9BA-43D5-87BE-67443E8EF086}">
      <p15:sldGuideLst xmlns:p15="http://schemas.microsoft.com/office/powerpoint/2012/main">
        <p15:guide id="1" orient="horz" pos="527">
          <p15:clr>
            <a:srgbClr val="FBAE40"/>
          </p15:clr>
        </p15:guide>
        <p15:guide id="2" pos="7174">
          <p15:clr>
            <a:srgbClr val="FBAE40"/>
          </p15:clr>
        </p15:guide>
        <p15:guide id="3" orient="horz" pos="3634">
          <p15:clr>
            <a:srgbClr val="FBAE40"/>
          </p15:clr>
        </p15:guide>
        <p15:guide id="4" pos="529">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Single column title and content">
    <p:bg>
      <p:bgPr>
        <a:solidFill>
          <a:srgbClr val="F5F5F6"/>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183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20 June 2023</a:t>
            </a:r>
          </a:p>
        </p:txBody>
      </p:sp>
      <p:sp>
        <p:nvSpPr>
          <p:cNvPr id="2" name="Title"/>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3" name="Content Placeholde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1" name="Logo">
            <a:extLst>
              <a:ext uri="{FF2B5EF4-FFF2-40B4-BE49-F238E27FC236}">
                <a16:creationId xmlns:a16="http://schemas.microsoft.com/office/drawing/2014/main" id="{447E70A3-4C48-46D3-AED7-FAFF0A06871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3543526080"/>
      </p:ext>
    </p:extLst>
  </p:cSld>
  <p:clrMapOvr>
    <a:masterClrMapping/>
  </p:clrMapOvr>
  <p:hf hdr="0"/>
  <p:extLst>
    <p:ext uri="{DCECCB84-F9BA-43D5-87BE-67443E8EF086}">
      <p15:sldGuideLst xmlns:p15="http://schemas.microsoft.com/office/powerpoint/2012/main">
        <p15:guide id="1" pos="529">
          <p15:clr>
            <a:srgbClr val="FBAE40"/>
          </p15:clr>
        </p15:guide>
        <p15:guide id="2" pos="7174">
          <p15:clr>
            <a:srgbClr val="FBAE40"/>
          </p15:clr>
        </p15:guide>
        <p15:guide id="3" orient="horz" pos="391">
          <p15:clr>
            <a:srgbClr val="FBAE40"/>
          </p15:clr>
        </p15:guide>
        <p15:guide id="4" orient="horz" pos="3634">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slide_Ocean blue">
    <p:bg>
      <p:bgPr>
        <a:solidFill>
          <a:srgbClr val="206095"/>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cxnSp>
        <p:nvCxnSpPr>
          <p:cNvPr id="10" name="Line">
            <a:extLst>
              <a:ext uri="{FF2B5EF4-FFF2-40B4-BE49-F238E27FC236}">
                <a16:creationId xmlns:a16="http://schemas.microsoft.com/office/drawing/2014/main" id="{05620796-8D76-664C-B761-7F015F0DFF3B}"/>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a:extLst>
              <a:ext uri="{FF2B5EF4-FFF2-40B4-BE49-F238E27FC236}">
                <a16:creationId xmlns:a16="http://schemas.microsoft.com/office/drawing/2014/main" id="{B4C955DF-BE42-D34D-9E3E-CC9BF3A6DE30}"/>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sp>
        <p:nvSpPr>
          <p:cNvPr id="13" name="Subtitle">
            <a:extLst>
              <a:ext uri="{FF2B5EF4-FFF2-40B4-BE49-F238E27FC236}">
                <a16:creationId xmlns:a16="http://schemas.microsoft.com/office/drawing/2014/main" id="{622D5613-4A3F-4C4D-AB7A-78FCC248ADED}"/>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pic>
        <p:nvPicPr>
          <p:cNvPr id="12" name="Logo">
            <a:extLst>
              <a:ext uri="{FF2B5EF4-FFF2-40B4-BE49-F238E27FC236}">
                <a16:creationId xmlns:a16="http://schemas.microsoft.com/office/drawing/2014/main" id="{66E02D8C-D898-467C-8F0F-2745C0AF6C5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314777059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preserve="1" userDrawn="1">
  <p:cSld name="Two column text and content">
    <p:bg>
      <p:bgPr>
        <a:solidFill>
          <a:srgbClr val="F5F5F6"/>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B75BE5F0-67EC-0641-9E8B-7BC2DE4910BB}"/>
              </a:ext>
            </a:extLst>
          </p:cNvPr>
          <p:cNvSpPr/>
          <p:nvPr userDrawn="1"/>
        </p:nvSpPr>
        <p:spPr>
          <a:xfrm>
            <a:off x="0" y="6037942"/>
            <a:ext cx="12192000" cy="820058"/>
          </a:xfrm>
          <a:prstGeom prst="rect">
            <a:avLst/>
          </a:prstGeom>
          <a:solidFill>
            <a:srgbClr val="183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20 June 2023</a:t>
            </a:r>
          </a:p>
        </p:txBody>
      </p:sp>
      <p:sp>
        <p:nvSpPr>
          <p:cNvPr id="17" name="Title">
            <a:extLst>
              <a:ext uri="{FF2B5EF4-FFF2-40B4-BE49-F238E27FC236}">
                <a16:creationId xmlns:a16="http://schemas.microsoft.com/office/drawing/2014/main" id="{BF8E2729-03F2-4F77-BF33-CCC290F9D763}"/>
              </a:ext>
            </a:extLst>
          </p:cNvPr>
          <p:cNvSpPr>
            <a:spLocks noGrp="1"/>
          </p:cNvSpPr>
          <p:nvPr>
            <p:ph type="title" hasCustomPrompt="1"/>
          </p:nvPr>
        </p:nvSpPr>
        <p:spPr>
          <a:xfrm>
            <a:off x="838200" y="642126"/>
            <a:ext cx="10515600" cy="526298"/>
          </a:xfrm>
          <a:prstGeom prst="rect">
            <a:avLst/>
          </a:prstGeom>
        </p:spPr>
        <p:txBody>
          <a:bodyPr>
            <a:spAutoFit/>
          </a:bodyPr>
          <a:lstStyle>
            <a:lvl1pPr>
              <a:defRPr sz="3600"/>
            </a:lvl1pPr>
          </a:lstStyle>
          <a:p>
            <a:r>
              <a:rPr lang="en-US"/>
              <a:t>Add your heading here</a:t>
            </a:r>
          </a:p>
        </p:txBody>
      </p:sp>
      <p:sp>
        <p:nvSpPr>
          <p:cNvPr id="3" name="Content Placeholder 1"/>
          <p:cNvSpPr>
            <a:spLocks noGrp="1"/>
          </p:cNvSpPr>
          <p:nvPr>
            <p:ph sz="half" idx="1" hasCustomPrompt="1"/>
          </p:nvPr>
        </p:nvSpPr>
        <p:spPr>
          <a:xfrm>
            <a:off x="838200" y="1422595"/>
            <a:ext cx="4961351" cy="2375394"/>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a:t>Column one</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p:cNvSpPr>
            <a:spLocks noGrp="1"/>
          </p:cNvSpPr>
          <p:nvPr>
            <p:ph sz="half" idx="2" hasCustomPrompt="1"/>
          </p:nvPr>
        </p:nvSpPr>
        <p:spPr>
          <a:xfrm>
            <a:off x="6172200" y="1422595"/>
            <a:ext cx="5199743" cy="2375394"/>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a:t>Column two</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ACE27A3F-1D07-4E3A-9F98-B1A9D16017A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50363711"/>
      </p:ext>
    </p:extLst>
  </p:cSld>
  <p:clrMapOvr>
    <a:masterClrMapping/>
  </p:clrMapOvr>
  <p:hf hdr="0"/>
  <p:extLst>
    <p:ext uri="{DCECCB84-F9BA-43D5-87BE-67443E8EF086}">
      <p15:sldGuideLst xmlns:p15="http://schemas.microsoft.com/office/powerpoint/2012/main">
        <p15:guide id="1" pos="529">
          <p15:clr>
            <a:srgbClr val="FBAE40"/>
          </p15:clr>
        </p15:guide>
        <p15:guide id="2" orient="horz" pos="391">
          <p15:clr>
            <a:srgbClr val="FBAE40"/>
          </p15:clr>
        </p15:guide>
        <p15:guide id="3" pos="7174">
          <p15:clr>
            <a:srgbClr val="FBAE40"/>
          </p15:clr>
        </p15:guide>
        <p15:guide id="4" orient="horz" pos="3634">
          <p15:clr>
            <a:srgbClr val="FBAE4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Simple single column title and content">
    <p:bg>
      <p:bgPr>
        <a:solidFill>
          <a:srgbClr val="F5F5F6"/>
        </a:solidFill>
        <a:effectLst/>
      </p:bgPr>
    </p:bg>
    <p:spTree>
      <p:nvGrpSpPr>
        <p:cNvPr id="1" name=""/>
        <p:cNvGrpSpPr/>
        <p:nvPr/>
      </p:nvGrpSpPr>
      <p:grpSpPr>
        <a:xfrm>
          <a:off x="0" y="0"/>
          <a:ext cx="0" cy="0"/>
          <a:chOff x="0" y="0"/>
          <a:chExt cx="0" cy="0"/>
        </a:xfrm>
      </p:grpSpPr>
      <p:sp>
        <p:nvSpPr>
          <p:cNvPr id="9" name="Slide Number Placeholder">
            <a:extLst>
              <a:ext uri="{FF2B5EF4-FFF2-40B4-BE49-F238E27FC236}">
                <a16:creationId xmlns:a16="http://schemas.microsoft.com/office/drawing/2014/main" id="{41DF6F2E-6103-7646-B158-3C2256C8207A}"/>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0" name="Footer Placeholder">
            <a:extLst>
              <a:ext uri="{FF2B5EF4-FFF2-40B4-BE49-F238E27FC236}">
                <a16:creationId xmlns:a16="http://schemas.microsoft.com/office/drawing/2014/main" id="{329F9C9E-62CC-2B44-BA02-01ADE0F29C3E}"/>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20 June 2023</a:t>
            </a:r>
          </a:p>
        </p:txBody>
      </p:sp>
      <p:sp>
        <p:nvSpPr>
          <p:cNvPr id="2" name="Title"/>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3" name="Content Placeholde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cxnSp>
        <p:nvCxnSpPr>
          <p:cNvPr id="7" name="Line">
            <a:extLst>
              <a:ext uri="{FF2B5EF4-FFF2-40B4-BE49-F238E27FC236}">
                <a16:creationId xmlns:a16="http://schemas.microsoft.com/office/drawing/2014/main" id="{30544EB6-513C-7842-B1EB-1E3E37F1B12C}"/>
              </a:ext>
            </a:extLst>
          </p:cNvPr>
          <p:cNvCxnSpPr>
            <a:cxnSpLocks/>
          </p:cNvCxnSpPr>
          <p:nvPr userDrawn="1"/>
        </p:nvCxnSpPr>
        <p:spPr>
          <a:xfrm>
            <a:off x="822000" y="6055339"/>
            <a:ext cx="10548000" cy="0"/>
          </a:xfrm>
          <a:prstGeom prst="line">
            <a:avLst/>
          </a:prstGeom>
          <a:ln w="12700">
            <a:solidFill>
              <a:srgbClr val="003C57"/>
            </a:solidFill>
          </a:ln>
        </p:spPr>
        <p:style>
          <a:lnRef idx="1">
            <a:schemeClr val="accent1"/>
          </a:lnRef>
          <a:fillRef idx="0">
            <a:schemeClr val="accent1"/>
          </a:fillRef>
          <a:effectRef idx="0">
            <a:schemeClr val="accent1"/>
          </a:effectRef>
          <a:fontRef idx="minor">
            <a:schemeClr val="tx1"/>
          </a:fontRef>
        </p:style>
      </p:cxnSp>
      <p:pic>
        <p:nvPicPr>
          <p:cNvPr id="8" name="Logo">
            <a:extLst>
              <a:ext uri="{FF2B5EF4-FFF2-40B4-BE49-F238E27FC236}">
                <a16:creationId xmlns:a16="http://schemas.microsoft.com/office/drawing/2014/main" id="{6F0F87AC-425B-44BE-B1D9-A163C0E2ED3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151158437"/>
      </p:ext>
    </p:extLst>
  </p:cSld>
  <p:clrMapOvr>
    <a:masterClrMapping/>
  </p:clrMapOvr>
  <p:hf hdr="0"/>
  <p:extLst>
    <p:ext uri="{DCECCB84-F9BA-43D5-87BE-67443E8EF086}">
      <p15:sldGuideLst xmlns:p15="http://schemas.microsoft.com/office/powerpoint/2012/main">
        <p15:guide id="1" orient="horz" pos="391">
          <p15:clr>
            <a:srgbClr val="FBAE40"/>
          </p15:clr>
        </p15:guide>
        <p15:guide id="2" pos="529">
          <p15:clr>
            <a:srgbClr val="FBAE40"/>
          </p15:clr>
        </p15:guide>
        <p15:guide id="3" pos="3940">
          <p15:clr>
            <a:srgbClr val="FBAE40"/>
          </p15:clr>
        </p15:guide>
        <p15:guide id="4" orient="horz" pos="3634">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Simple two column text and content">
    <p:bg>
      <p:bgPr>
        <a:solidFill>
          <a:srgbClr val="F5F5F6"/>
        </a:solidFill>
        <a:effectLst/>
      </p:bgPr>
    </p:bg>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tx1"/>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tx1"/>
                </a:solidFill>
              </a:defRPr>
            </a:lvl1pPr>
          </a:lstStyle>
          <a:p>
            <a:r>
              <a:rPr lang="en-US"/>
              <a:t>20 June 2023</a:t>
            </a:r>
          </a:p>
        </p:txBody>
      </p:sp>
      <p:cxnSp>
        <p:nvCxnSpPr>
          <p:cNvPr id="8" name="Line">
            <a:extLst>
              <a:ext uri="{FF2B5EF4-FFF2-40B4-BE49-F238E27FC236}">
                <a16:creationId xmlns:a16="http://schemas.microsoft.com/office/drawing/2014/main" id="{7A09A1D8-0AE4-B646-8D6E-9B761AD35D7E}"/>
              </a:ext>
            </a:extLst>
          </p:cNvPr>
          <p:cNvCxnSpPr>
            <a:cxnSpLocks/>
          </p:cNvCxnSpPr>
          <p:nvPr userDrawn="1"/>
        </p:nvCxnSpPr>
        <p:spPr>
          <a:xfrm>
            <a:off x="822000" y="6055339"/>
            <a:ext cx="10548000" cy="0"/>
          </a:xfrm>
          <a:prstGeom prst="line">
            <a:avLst/>
          </a:prstGeom>
          <a:ln w="12700">
            <a:solidFill>
              <a:srgbClr val="003C57"/>
            </a:solidFill>
          </a:ln>
        </p:spPr>
        <p:style>
          <a:lnRef idx="1">
            <a:schemeClr val="accent1"/>
          </a:lnRef>
          <a:fillRef idx="0">
            <a:schemeClr val="accent1"/>
          </a:fillRef>
          <a:effectRef idx="0">
            <a:schemeClr val="accent1"/>
          </a:effectRef>
          <a:fontRef idx="minor">
            <a:schemeClr val="tx1"/>
          </a:fontRef>
        </p:style>
      </p:cxnSp>
      <p:pic>
        <p:nvPicPr>
          <p:cNvPr id="9" name="Logo">
            <a:extLst>
              <a:ext uri="{FF2B5EF4-FFF2-40B4-BE49-F238E27FC236}">
                <a16:creationId xmlns:a16="http://schemas.microsoft.com/office/drawing/2014/main" id="{66B13EBF-9BF3-407E-95DF-1E150408387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
        <p:nvSpPr>
          <p:cNvPr id="40" name="Title">
            <a:extLst>
              <a:ext uri="{FF2B5EF4-FFF2-40B4-BE49-F238E27FC236}">
                <a16:creationId xmlns:a16="http://schemas.microsoft.com/office/drawing/2014/main" id="{828BD64B-77BE-4FF5-BBDC-EF7EC865CCDB}"/>
              </a:ext>
            </a:extLst>
          </p:cNvPr>
          <p:cNvSpPr>
            <a:spLocks noGrp="1"/>
          </p:cNvSpPr>
          <p:nvPr>
            <p:ph type="title" hasCustomPrompt="1"/>
          </p:nvPr>
        </p:nvSpPr>
        <p:spPr>
          <a:xfrm>
            <a:off x="838200" y="642126"/>
            <a:ext cx="10515600" cy="526298"/>
          </a:xfrm>
          <a:prstGeom prst="rect">
            <a:avLst/>
          </a:prstGeom>
        </p:spPr>
        <p:txBody>
          <a:bodyPr>
            <a:spAutoFit/>
          </a:bodyPr>
          <a:lstStyle>
            <a:lvl1pPr>
              <a:defRPr sz="3600"/>
            </a:lvl1pPr>
          </a:lstStyle>
          <a:p>
            <a:r>
              <a:rPr lang="en-US"/>
              <a:t>Add your heading here</a:t>
            </a:r>
          </a:p>
        </p:txBody>
      </p:sp>
      <p:sp>
        <p:nvSpPr>
          <p:cNvPr id="41" name="Content Placeholder 1">
            <a:extLst>
              <a:ext uri="{FF2B5EF4-FFF2-40B4-BE49-F238E27FC236}">
                <a16:creationId xmlns:a16="http://schemas.microsoft.com/office/drawing/2014/main" id="{87ADB154-14C7-45F6-86A7-1568603A2E87}"/>
              </a:ext>
            </a:extLst>
          </p:cNvPr>
          <p:cNvSpPr>
            <a:spLocks noGrp="1"/>
          </p:cNvSpPr>
          <p:nvPr>
            <p:ph sz="half" idx="1" hasCustomPrompt="1"/>
          </p:nvPr>
        </p:nvSpPr>
        <p:spPr>
          <a:xfrm>
            <a:off x="838200" y="1422595"/>
            <a:ext cx="4961351" cy="2375394"/>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a:t>Column one</a:t>
            </a:r>
          </a:p>
          <a:p>
            <a:pPr lvl="1"/>
            <a:r>
              <a:rPr lang="en-US"/>
              <a:t>Second level</a:t>
            </a:r>
          </a:p>
          <a:p>
            <a:pPr lvl="2"/>
            <a:r>
              <a:rPr lang="en-US"/>
              <a:t>Third level</a:t>
            </a:r>
          </a:p>
          <a:p>
            <a:pPr lvl="3"/>
            <a:r>
              <a:rPr lang="en-US"/>
              <a:t>Fourth level</a:t>
            </a:r>
          </a:p>
          <a:p>
            <a:pPr lvl="4"/>
            <a:r>
              <a:rPr lang="en-US"/>
              <a:t>Fifth level</a:t>
            </a:r>
          </a:p>
        </p:txBody>
      </p:sp>
      <p:sp>
        <p:nvSpPr>
          <p:cNvPr id="42" name="Content Placeholder 2">
            <a:extLst>
              <a:ext uri="{FF2B5EF4-FFF2-40B4-BE49-F238E27FC236}">
                <a16:creationId xmlns:a16="http://schemas.microsoft.com/office/drawing/2014/main" id="{6F27E631-7041-4832-8BDE-85CAE2816EDC}"/>
              </a:ext>
            </a:extLst>
          </p:cNvPr>
          <p:cNvSpPr>
            <a:spLocks noGrp="1"/>
          </p:cNvSpPr>
          <p:nvPr>
            <p:ph sz="half" idx="2" hasCustomPrompt="1"/>
          </p:nvPr>
        </p:nvSpPr>
        <p:spPr>
          <a:xfrm>
            <a:off x="6172200" y="1422595"/>
            <a:ext cx="5199743" cy="2375394"/>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a:t>Column two</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1176334"/>
      </p:ext>
    </p:extLst>
  </p:cSld>
  <p:clrMapOvr>
    <a:masterClrMapping/>
  </p:clrMapOvr>
  <p:hf hdr="0"/>
  <p:extLst>
    <p:ext uri="{DCECCB84-F9BA-43D5-87BE-67443E8EF086}">
      <p15:sldGuideLst xmlns:p15="http://schemas.microsoft.com/office/powerpoint/2012/main">
        <p15:guide id="1" orient="horz" pos="391">
          <p15:clr>
            <a:srgbClr val="FBAE40"/>
          </p15:clr>
        </p15:guide>
        <p15:guide id="2" orient="horz" pos="3634">
          <p15:clr>
            <a:srgbClr val="FBAE40"/>
          </p15:clr>
        </p15:guide>
        <p15:guide id="3" pos="529">
          <p15:clr>
            <a:srgbClr val="FBAE40"/>
          </p15:clr>
        </p15:guide>
        <p15:guide id="4" pos="7174">
          <p15:clr>
            <a:srgbClr val="FBAE40"/>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preserve="1" userDrawn="1">
  <p:cSld name="Chart page - minimal footer">
    <p:bg>
      <p:bgPr>
        <a:solidFill>
          <a:srgbClr val="F5F5F6"/>
        </a:solidFill>
        <a:effectLst/>
      </p:bgPr>
    </p:bg>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20 June 2023</a:t>
            </a:r>
          </a:p>
        </p:txBody>
      </p:sp>
      <p:sp>
        <p:nvSpPr>
          <p:cNvPr id="8" name="Title">
            <a:extLst>
              <a:ext uri="{FF2B5EF4-FFF2-40B4-BE49-F238E27FC236}">
                <a16:creationId xmlns:a16="http://schemas.microsoft.com/office/drawing/2014/main" id="{EC099F22-2809-E243-A4DE-90F187EBDB60}"/>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9" name="Content Placeholder">
            <a:extLst>
              <a:ext uri="{FF2B5EF4-FFF2-40B4-BE49-F238E27FC236}">
                <a16:creationId xmlns:a16="http://schemas.microsoft.com/office/drawing/2014/main" id="{174CFFCA-1BD8-5E48-82C8-B24912230E4E}"/>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7" name="Logo">
            <a:extLst>
              <a:ext uri="{FF2B5EF4-FFF2-40B4-BE49-F238E27FC236}">
                <a16:creationId xmlns:a16="http://schemas.microsoft.com/office/drawing/2014/main" id="{6CA9248A-F4DF-432F-8A97-41F8E3C9F6B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2523211305"/>
      </p:ext>
    </p:extLst>
  </p:cSld>
  <p:clrMapOvr>
    <a:masterClrMapping/>
  </p:clrMapOvr>
  <p:hf hdr="0"/>
  <p:extLst>
    <p:ext uri="{DCECCB84-F9BA-43D5-87BE-67443E8EF086}">
      <p15:sldGuideLst xmlns:p15="http://schemas.microsoft.com/office/powerpoint/2012/main">
        <p15:guide id="1" pos="529">
          <p15:clr>
            <a:srgbClr val="FBAE40"/>
          </p15:clr>
        </p15:guide>
        <p15:guide id="2" pos="7174">
          <p15:clr>
            <a:srgbClr val="FBAE40"/>
          </p15:clr>
        </p15:guide>
        <p15:guide id="3" orient="horz" pos="391">
          <p15:clr>
            <a:srgbClr val="FBAE40"/>
          </p15:clr>
        </p15:guide>
        <p15:guide id="4" orient="horz" pos="3634">
          <p15:clr>
            <a:srgbClr val="FBAE40"/>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preserve="1" userDrawn="1">
  <p:cSld name="Photo image slide">
    <p:bg>
      <p:bgPr>
        <a:solidFill>
          <a:srgbClr val="F5F5F6"/>
        </a:solidFill>
        <a:effectLst/>
      </p:bgPr>
    </p:bg>
    <p:spTree>
      <p:nvGrpSpPr>
        <p:cNvPr id="1" name=""/>
        <p:cNvGrpSpPr/>
        <p:nvPr/>
      </p:nvGrpSpPr>
      <p:grpSpPr>
        <a:xfrm>
          <a:off x="0" y="0"/>
          <a:ext cx="0" cy="0"/>
          <a:chOff x="0" y="0"/>
          <a:chExt cx="0" cy="0"/>
        </a:xfrm>
      </p:grpSpPr>
      <p:sp>
        <p:nvSpPr>
          <p:cNvPr id="26" name="Title">
            <a:extLst>
              <a:ext uri="{FF2B5EF4-FFF2-40B4-BE49-F238E27FC236}">
                <a16:creationId xmlns:a16="http://schemas.microsoft.com/office/drawing/2014/main" id="{3CBDAEED-76B5-4C05-B509-A6902CE434D1}"/>
              </a:ext>
            </a:extLst>
          </p:cNvPr>
          <p:cNvSpPr>
            <a:spLocks noGrp="1"/>
          </p:cNvSpPr>
          <p:nvPr>
            <p:ph type="title" hasCustomPrompt="1"/>
          </p:nvPr>
        </p:nvSpPr>
        <p:spPr>
          <a:xfrm>
            <a:off x="838200" y="657094"/>
            <a:ext cx="5119687" cy="765501"/>
          </a:xfrm>
          <a:prstGeom prst="rect">
            <a:avLst/>
          </a:prstGeom>
        </p:spPr>
        <p:txBody>
          <a:bodyPr>
            <a:noAutofit/>
          </a:bodyPr>
          <a:lstStyle>
            <a:lvl1pPr>
              <a:defRPr sz="3200"/>
            </a:lvl1pPr>
          </a:lstStyle>
          <a:p>
            <a:pPr lvl="0"/>
            <a:r>
              <a:rPr lang="en-US"/>
              <a:t>Image Slide</a:t>
            </a:r>
          </a:p>
        </p:txBody>
      </p:sp>
      <p:sp>
        <p:nvSpPr>
          <p:cNvPr id="27" name="Content Placeholder 1">
            <a:extLst>
              <a:ext uri="{FF2B5EF4-FFF2-40B4-BE49-F238E27FC236}">
                <a16:creationId xmlns:a16="http://schemas.microsoft.com/office/drawing/2014/main" id="{2E5A3FCD-21AD-4891-BE59-BD2B246F25DA}"/>
              </a:ext>
            </a:extLst>
          </p:cNvPr>
          <p:cNvSpPr>
            <a:spLocks noGrp="1"/>
          </p:cNvSpPr>
          <p:nvPr>
            <p:ph idx="13" hasCustomPrompt="1"/>
          </p:nvPr>
        </p:nvSpPr>
        <p:spPr>
          <a:xfrm>
            <a:off x="843231" y="632462"/>
            <a:ext cx="5667348" cy="5559842"/>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3200">
                <a:solidFill>
                  <a:schemeClr val="tx2"/>
                </a:solidFill>
              </a:defRPr>
            </a:lvl1pPr>
            <a:lvl2pPr>
              <a:defRPr sz="2800"/>
            </a:lvl2pPr>
            <a:lvl3pPr>
              <a:defRPr sz="2400"/>
            </a:lvl3pPr>
            <a:lvl4pPr>
              <a:defRPr sz="2000"/>
            </a:lvl4pPr>
            <a:lvl5pPr>
              <a:defRPr sz="2000"/>
            </a:lvl5pPr>
          </a:lstStyle>
          <a:p>
            <a:pPr lvl="0"/>
            <a:r>
              <a:rPr lang="en-US"/>
              <a:t>Add your image here (aspect ratio 1:1)</a:t>
            </a:r>
          </a:p>
        </p:txBody>
      </p:sp>
      <p:sp>
        <p:nvSpPr>
          <p:cNvPr id="28" name="Content Placeholder 2">
            <a:extLst>
              <a:ext uri="{FF2B5EF4-FFF2-40B4-BE49-F238E27FC236}">
                <a16:creationId xmlns:a16="http://schemas.microsoft.com/office/drawing/2014/main" id="{EF4A35F9-7B4A-4543-B206-7DD45C6BE6EA}"/>
              </a:ext>
            </a:extLst>
          </p:cNvPr>
          <p:cNvSpPr>
            <a:spLocks noGrp="1"/>
          </p:cNvSpPr>
          <p:nvPr>
            <p:ph idx="1" hasCustomPrompt="1"/>
          </p:nvPr>
        </p:nvSpPr>
        <p:spPr>
          <a:xfrm>
            <a:off x="6519632" y="629923"/>
            <a:ext cx="4869098" cy="2715138"/>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3200">
                <a:solidFill>
                  <a:schemeClr val="tx2"/>
                </a:solidFill>
              </a:defRPr>
            </a:lvl1pPr>
            <a:lvl2pPr>
              <a:defRPr sz="2800"/>
            </a:lvl2pPr>
            <a:lvl3pPr>
              <a:defRPr sz="2400"/>
            </a:lvl3pPr>
            <a:lvl4pPr>
              <a:defRPr sz="2000"/>
            </a:lvl4pPr>
            <a:lvl5pPr>
              <a:defRPr sz="2000"/>
            </a:lvl5pPr>
          </a:lstStyle>
          <a:p>
            <a:pPr lvl="0"/>
            <a:r>
              <a:rPr lang="en-US"/>
              <a:t>Add your image here (aspect ratio 16:9)</a:t>
            </a:r>
          </a:p>
        </p:txBody>
      </p:sp>
      <p:sp>
        <p:nvSpPr>
          <p:cNvPr id="29" name="Content Placeholder 3">
            <a:extLst>
              <a:ext uri="{FF2B5EF4-FFF2-40B4-BE49-F238E27FC236}">
                <a16:creationId xmlns:a16="http://schemas.microsoft.com/office/drawing/2014/main" id="{175AB9CB-A473-4FF7-8A93-A893D3FFB9ED}"/>
              </a:ext>
            </a:extLst>
          </p:cNvPr>
          <p:cNvSpPr>
            <a:spLocks noGrp="1"/>
          </p:cNvSpPr>
          <p:nvPr>
            <p:ph idx="12" hasCustomPrompt="1"/>
          </p:nvPr>
        </p:nvSpPr>
        <p:spPr>
          <a:xfrm>
            <a:off x="6519631" y="3348930"/>
            <a:ext cx="4869099" cy="2845276"/>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3200">
                <a:solidFill>
                  <a:schemeClr val="tx2"/>
                </a:solidFill>
              </a:defRPr>
            </a:lvl1pPr>
            <a:lvl2pPr>
              <a:defRPr sz="2800"/>
            </a:lvl2pPr>
            <a:lvl3pPr>
              <a:defRPr sz="2400"/>
            </a:lvl3pPr>
            <a:lvl4pPr>
              <a:defRPr sz="2000"/>
            </a:lvl4pPr>
            <a:lvl5pPr>
              <a:defRPr sz="2000"/>
            </a:lvl5pPr>
          </a:lstStyle>
          <a:p>
            <a:pPr lvl="0"/>
            <a:r>
              <a:rPr lang="en-US"/>
              <a:t>Add your image here (aspect ratio 16:9)</a:t>
            </a:r>
          </a:p>
        </p:txBody>
      </p:sp>
    </p:spTree>
    <p:extLst>
      <p:ext uri="{BB962C8B-B14F-4D97-AF65-F5344CB8AC3E}">
        <p14:creationId xmlns:p14="http://schemas.microsoft.com/office/powerpoint/2010/main" val="3157768498"/>
      </p:ext>
    </p:extLst>
  </p:cSld>
  <p:clrMapOvr>
    <a:masterClrMapping/>
  </p:clrMapOvr>
  <p:hf hdr="0"/>
  <p:extLst>
    <p:ext uri="{DCECCB84-F9BA-43D5-87BE-67443E8EF086}">
      <p15:sldGuideLst xmlns:p15="http://schemas.microsoft.com/office/powerpoint/2012/main">
        <p15:guide id="1" orient="horz" pos="391">
          <p15:clr>
            <a:srgbClr val="FBAE40"/>
          </p15:clr>
        </p15:guide>
        <p15:guide id="2" orient="horz" pos="3634">
          <p15:clr>
            <a:srgbClr val="FBAE40"/>
          </p15:clr>
        </p15:guide>
        <p15:guide id="3" pos="529">
          <p15:clr>
            <a:srgbClr val="FBAE40"/>
          </p15:clr>
        </p15:guide>
        <p15:guide id="4" pos="7174">
          <p15:clr>
            <a:srgbClr val="FBAE4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preserve="1" userDrawn="1">
  <p:cSld name="Simple quote slide">
    <p:bg>
      <p:bgPr>
        <a:solidFill>
          <a:srgbClr val="F5F5F6"/>
        </a:solidFill>
        <a:effectLst/>
      </p:bgPr>
    </p:bg>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20 June 2023</a:t>
            </a:r>
          </a:p>
        </p:txBody>
      </p:sp>
      <p:sp>
        <p:nvSpPr>
          <p:cNvPr id="8" name="Title">
            <a:extLst>
              <a:ext uri="{FF2B5EF4-FFF2-40B4-BE49-F238E27FC236}">
                <a16:creationId xmlns:a16="http://schemas.microsoft.com/office/drawing/2014/main" id="{4823432E-3586-604D-92FD-6766ABAEBE02}"/>
              </a:ext>
            </a:extLst>
          </p:cNvPr>
          <p:cNvSpPr>
            <a:spLocks noGrp="1"/>
          </p:cNvSpPr>
          <p:nvPr>
            <p:ph type="title" hasCustomPrompt="1"/>
          </p:nvPr>
        </p:nvSpPr>
        <p:spPr>
          <a:xfrm>
            <a:off x="838200" y="2944961"/>
            <a:ext cx="10515600" cy="877163"/>
          </a:xfrm>
          <a:prstGeom prst="rect">
            <a:avLst/>
          </a:prstGeom>
        </p:spPr>
        <p:txBody>
          <a:bodyPr tIns="0" rIns="0" bIns="0" anchor="t" anchorCtr="0">
            <a:spAutoFit/>
          </a:bodyPr>
          <a:lstStyle>
            <a:lvl1pPr algn="l">
              <a:defRPr sz="6000" b="0">
                <a:solidFill>
                  <a:srgbClr val="003C57"/>
                </a:solidFill>
              </a:defRPr>
            </a:lvl1pPr>
          </a:lstStyle>
          <a:p>
            <a:r>
              <a:rPr lang="en-US"/>
              <a:t>“Simple quote.”</a:t>
            </a:r>
          </a:p>
        </p:txBody>
      </p:sp>
      <p:sp>
        <p:nvSpPr>
          <p:cNvPr id="7" name="Author">
            <a:extLst>
              <a:ext uri="{FF2B5EF4-FFF2-40B4-BE49-F238E27FC236}">
                <a16:creationId xmlns:a16="http://schemas.microsoft.com/office/drawing/2014/main" id="{5098D52F-C970-2B40-8239-2E25388E3E8D}"/>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rgbClr val="003C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a:t>
            </a:r>
          </a:p>
        </p:txBody>
      </p:sp>
      <p:pic>
        <p:nvPicPr>
          <p:cNvPr id="9" name="Logo">
            <a:extLst>
              <a:ext uri="{FF2B5EF4-FFF2-40B4-BE49-F238E27FC236}">
                <a16:creationId xmlns:a16="http://schemas.microsoft.com/office/drawing/2014/main" id="{5EC2ED2C-DFFD-4C3C-B7EF-6CDB6F61F23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3445479882"/>
      </p:ext>
    </p:extLst>
  </p:cSld>
  <p:clrMapOvr>
    <a:masterClrMapping/>
  </p:clrMapOvr>
  <p:hf hdr="0"/>
  <p:extLst>
    <p:ext uri="{DCECCB84-F9BA-43D5-87BE-67443E8EF086}">
      <p15:sldGuideLst xmlns:p15="http://schemas.microsoft.com/office/powerpoint/2012/main">
        <p15:guide id="1" orient="horz" pos="436">
          <p15:clr>
            <a:srgbClr val="FBAE40"/>
          </p15:clr>
        </p15:guide>
        <p15:guide id="2" orient="horz" pos="3634">
          <p15:clr>
            <a:srgbClr val="FBAE40"/>
          </p15:clr>
        </p15:guide>
        <p15:guide id="3" pos="529">
          <p15:clr>
            <a:srgbClr val="FBAE40"/>
          </p15:clr>
        </p15:guide>
        <p15:guide id="4" pos="7174">
          <p15:clr>
            <a:srgbClr val="FBAE4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preserve="1" userDrawn="1">
  <p:cSld name="Text left, one image right">
    <p:bg>
      <p:bgPr>
        <a:solidFill>
          <a:srgbClr val="F5F5F6"/>
        </a:solidFill>
        <a:effectLst/>
      </p:bgPr>
    </p:bg>
    <p:spTree>
      <p:nvGrpSpPr>
        <p:cNvPr id="1" name=""/>
        <p:cNvGrpSpPr/>
        <p:nvPr/>
      </p:nvGrpSpPr>
      <p:grpSpPr>
        <a:xfrm>
          <a:off x="0" y="0"/>
          <a:ext cx="0" cy="0"/>
          <a:chOff x="0" y="0"/>
          <a:chExt cx="0" cy="0"/>
        </a:xfrm>
      </p:grpSpPr>
      <p:sp>
        <p:nvSpPr>
          <p:cNvPr id="4" name="Slide Number Placeholder">
            <a:extLst>
              <a:ext uri="{FF2B5EF4-FFF2-40B4-BE49-F238E27FC236}">
                <a16:creationId xmlns:a16="http://schemas.microsoft.com/office/drawing/2014/main" id="{82EEFC85-1348-1B4D-BA3F-948A6B6A2C11}"/>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5" name="Footer Placeholder">
            <a:extLst>
              <a:ext uri="{FF2B5EF4-FFF2-40B4-BE49-F238E27FC236}">
                <a16:creationId xmlns:a16="http://schemas.microsoft.com/office/drawing/2014/main" id="{3C90513C-0A03-D04D-8CDF-DC791864E4FF}"/>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20 June 2023</a:t>
            </a:r>
          </a:p>
        </p:txBody>
      </p:sp>
      <p:sp>
        <p:nvSpPr>
          <p:cNvPr id="2" name="Title">
            <a:extLst>
              <a:ext uri="{FF2B5EF4-FFF2-40B4-BE49-F238E27FC236}">
                <a16:creationId xmlns:a16="http://schemas.microsoft.com/office/drawing/2014/main" id="{476494BA-54FA-6240-A5E0-73528C13DB5B}"/>
              </a:ext>
            </a:extLst>
          </p:cNvPr>
          <p:cNvSpPr>
            <a:spLocks noGrp="1"/>
          </p:cNvSpPr>
          <p:nvPr>
            <p:ph type="title" hasCustomPrompt="1"/>
          </p:nvPr>
        </p:nvSpPr>
        <p:spPr>
          <a:xfrm>
            <a:off x="838200" y="639842"/>
            <a:ext cx="3331865" cy="814519"/>
          </a:xfrm>
          <a:prstGeom prst="rect">
            <a:avLst/>
          </a:prstGeom>
        </p:spPr>
        <p:txBody>
          <a:bodyPr>
            <a:noAutofit/>
          </a:bodyPr>
          <a:lstStyle>
            <a:lvl1pPr>
              <a:defRPr sz="3200"/>
            </a:lvl1pPr>
          </a:lstStyle>
          <a:p>
            <a:pPr lvl="0"/>
            <a:r>
              <a:rPr lang="en-US"/>
              <a:t>Text left, one image right</a:t>
            </a:r>
          </a:p>
        </p:txBody>
      </p:sp>
      <p:sp>
        <p:nvSpPr>
          <p:cNvPr id="10" name="Content Placeholder">
            <a:extLst>
              <a:ext uri="{FF2B5EF4-FFF2-40B4-BE49-F238E27FC236}">
                <a16:creationId xmlns:a16="http://schemas.microsoft.com/office/drawing/2014/main" id="{5A53190F-4F68-9B4A-91AB-F520FB436C9F}"/>
              </a:ext>
            </a:extLst>
          </p:cNvPr>
          <p:cNvSpPr>
            <a:spLocks noGrp="1"/>
          </p:cNvSpPr>
          <p:nvPr>
            <p:ph sz="half" idx="10" hasCustomPrompt="1"/>
          </p:nvPr>
        </p:nvSpPr>
        <p:spPr>
          <a:xfrm>
            <a:off x="838200" y="1681675"/>
            <a:ext cx="3331866" cy="2329227"/>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sp>
        <p:nvSpPr>
          <p:cNvPr id="19" name="Content Placeholder">
            <a:extLst>
              <a:ext uri="{FF2B5EF4-FFF2-40B4-BE49-F238E27FC236}">
                <a16:creationId xmlns:a16="http://schemas.microsoft.com/office/drawing/2014/main" id="{3AEE310C-A9B2-BC47-9C43-3532231F7D72}"/>
              </a:ext>
            </a:extLst>
          </p:cNvPr>
          <p:cNvSpPr>
            <a:spLocks noGrp="1"/>
          </p:cNvSpPr>
          <p:nvPr>
            <p:ph idx="1" hasCustomPrompt="1"/>
          </p:nvPr>
        </p:nvSpPr>
        <p:spPr>
          <a:xfrm>
            <a:off x="4556936" y="639842"/>
            <a:ext cx="6822742" cy="5129133"/>
          </a:xfrm>
          <a:prstGeom prst="rect">
            <a:avLst/>
          </a:prstGeom>
          <a:solidFill>
            <a:schemeClr val="bg2"/>
          </a:solidFill>
        </p:spPr>
        <p:txBody>
          <a:bodyPr wrap="square" lIns="720000" tIns="720000" rIns="720000" bIns="720000" anchor="ctr" anchorCtr="0"/>
          <a:lstStyle>
            <a:lvl1pPr marL="0" indent="0">
              <a:buNone/>
              <a:defRPr sz="3200">
                <a:solidFill>
                  <a:schemeClr val="tx2"/>
                </a:solidFill>
              </a:defRPr>
            </a:lvl1pPr>
            <a:lvl2pPr>
              <a:defRPr sz="2800"/>
            </a:lvl2pPr>
            <a:lvl3pPr>
              <a:defRPr sz="2400"/>
            </a:lvl3pPr>
            <a:lvl4pPr>
              <a:defRPr sz="2000"/>
            </a:lvl4pPr>
            <a:lvl5pPr>
              <a:defRPr sz="2000"/>
            </a:lvl5pPr>
          </a:lstStyle>
          <a:p>
            <a:pPr lvl="0"/>
            <a:r>
              <a:rPr lang="en-US"/>
              <a:t>Add your image here</a:t>
            </a:r>
            <a:br>
              <a:rPr lang="en-US"/>
            </a:br>
            <a:r>
              <a:rPr lang="en-US"/>
              <a:t>(aspect ratio 4:3)</a:t>
            </a:r>
          </a:p>
        </p:txBody>
      </p:sp>
      <p:pic>
        <p:nvPicPr>
          <p:cNvPr id="8" name="Logo">
            <a:extLst>
              <a:ext uri="{FF2B5EF4-FFF2-40B4-BE49-F238E27FC236}">
                <a16:creationId xmlns:a16="http://schemas.microsoft.com/office/drawing/2014/main" id="{7230BA26-5933-4A86-8479-E00BE39B23F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2967339477"/>
      </p:ext>
    </p:extLst>
  </p:cSld>
  <p:clrMapOvr>
    <a:masterClrMapping/>
  </p:clrMapOvr>
  <p:hf hdr="0"/>
  <p:extLst>
    <p:ext uri="{DCECCB84-F9BA-43D5-87BE-67443E8EF086}">
      <p15:sldGuideLst xmlns:p15="http://schemas.microsoft.com/office/powerpoint/2012/main">
        <p15:guide id="1" pos="529">
          <p15:clr>
            <a:srgbClr val="FBAE40"/>
          </p15:clr>
        </p15:guide>
        <p15:guide id="2" orient="horz" pos="391">
          <p15:clr>
            <a:srgbClr val="FBAE40"/>
          </p15:clr>
        </p15:guide>
        <p15:guide id="3" pos="7174">
          <p15:clr>
            <a:srgbClr val="FBAE40"/>
          </p15:clr>
        </p15:guide>
        <p15:guide id="4" orient="horz" pos="3634">
          <p15:clr>
            <a:srgbClr val="FBAE4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preserve="1" userDrawn="1">
  <p:cSld name="Text left, two images right">
    <p:bg>
      <p:bgPr>
        <a:solidFill>
          <a:srgbClr val="F5F5F6"/>
        </a:solidFill>
        <a:effectLst/>
      </p:bgPr>
    </p:bg>
    <p:spTree>
      <p:nvGrpSpPr>
        <p:cNvPr id="1" name=""/>
        <p:cNvGrpSpPr/>
        <p:nvPr/>
      </p:nvGrpSpPr>
      <p:grpSpPr>
        <a:xfrm>
          <a:off x="0" y="0"/>
          <a:ext cx="0" cy="0"/>
          <a:chOff x="0" y="0"/>
          <a:chExt cx="0" cy="0"/>
        </a:xfrm>
      </p:grpSpPr>
      <p:sp>
        <p:nvSpPr>
          <p:cNvPr id="5" name="Slide Number Placeholder">
            <a:extLst>
              <a:ext uri="{FF2B5EF4-FFF2-40B4-BE49-F238E27FC236}">
                <a16:creationId xmlns:a16="http://schemas.microsoft.com/office/drawing/2014/main" id="{ADE7D3AB-96D3-4643-83A3-E505E78A73E6}"/>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6" name="Footer Placeholder">
            <a:extLst>
              <a:ext uri="{FF2B5EF4-FFF2-40B4-BE49-F238E27FC236}">
                <a16:creationId xmlns:a16="http://schemas.microsoft.com/office/drawing/2014/main" id="{9F2D74FC-DE0D-9142-9052-7DC552A8C99E}"/>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20 June 2023</a:t>
            </a:r>
          </a:p>
        </p:txBody>
      </p:sp>
      <p:sp>
        <p:nvSpPr>
          <p:cNvPr id="10" name="Title">
            <a:extLst>
              <a:ext uri="{FF2B5EF4-FFF2-40B4-BE49-F238E27FC236}">
                <a16:creationId xmlns:a16="http://schemas.microsoft.com/office/drawing/2014/main" id="{D40591F7-C8D0-A945-B2CF-C2F5BEF4709A}"/>
              </a:ext>
            </a:extLst>
          </p:cNvPr>
          <p:cNvSpPr>
            <a:spLocks noGrp="1"/>
          </p:cNvSpPr>
          <p:nvPr>
            <p:ph type="title" hasCustomPrompt="1"/>
          </p:nvPr>
        </p:nvSpPr>
        <p:spPr>
          <a:xfrm>
            <a:off x="838200" y="639842"/>
            <a:ext cx="5395915" cy="765501"/>
          </a:xfrm>
          <a:prstGeom prst="rect">
            <a:avLst/>
          </a:prstGeom>
        </p:spPr>
        <p:txBody>
          <a:bodyPr>
            <a:noAutofit/>
          </a:bodyPr>
          <a:lstStyle>
            <a:lvl1pPr>
              <a:defRPr sz="3200"/>
            </a:lvl1pPr>
          </a:lstStyle>
          <a:p>
            <a:pPr lvl="0"/>
            <a:r>
              <a:rPr lang="en-US"/>
              <a:t>Text left, two images right</a:t>
            </a:r>
          </a:p>
        </p:txBody>
      </p:sp>
      <p:sp>
        <p:nvSpPr>
          <p:cNvPr id="8" name="Content Placeholder 1">
            <a:extLst>
              <a:ext uri="{FF2B5EF4-FFF2-40B4-BE49-F238E27FC236}">
                <a16:creationId xmlns:a16="http://schemas.microsoft.com/office/drawing/2014/main" id="{7341D0D4-8A9F-254A-A838-BE23CB339FA3}"/>
              </a:ext>
            </a:extLst>
          </p:cNvPr>
          <p:cNvSpPr>
            <a:spLocks noGrp="1"/>
          </p:cNvSpPr>
          <p:nvPr>
            <p:ph sz="half" idx="13" hasCustomPrompt="1"/>
          </p:nvPr>
        </p:nvSpPr>
        <p:spPr>
          <a:xfrm>
            <a:off x="838200" y="1422595"/>
            <a:ext cx="5395915" cy="2375394"/>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6ED01163-A081-394B-A56F-2E745CD47FAF}"/>
              </a:ext>
            </a:extLst>
          </p:cNvPr>
          <p:cNvSpPr>
            <a:spLocks noGrp="1"/>
          </p:cNvSpPr>
          <p:nvPr>
            <p:ph idx="1" hasCustomPrompt="1"/>
          </p:nvPr>
        </p:nvSpPr>
        <p:spPr>
          <a:xfrm>
            <a:off x="6511931" y="629923"/>
            <a:ext cx="4876799" cy="2719432"/>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3200">
                <a:solidFill>
                  <a:schemeClr val="tx2"/>
                </a:solidFill>
              </a:defRPr>
            </a:lvl1pPr>
            <a:lvl2pPr>
              <a:defRPr sz="2800"/>
            </a:lvl2pPr>
            <a:lvl3pPr>
              <a:defRPr sz="2400"/>
            </a:lvl3pPr>
            <a:lvl4pPr>
              <a:defRPr sz="2000"/>
            </a:lvl4pPr>
            <a:lvl5pPr>
              <a:defRPr sz="2000"/>
            </a:lvl5pPr>
          </a:lstStyle>
          <a:p>
            <a:pPr lvl="0"/>
            <a:r>
              <a:rPr lang="en-US"/>
              <a:t>Add your image here (aspect ratio 16:9)</a:t>
            </a:r>
          </a:p>
        </p:txBody>
      </p:sp>
      <p:sp>
        <p:nvSpPr>
          <p:cNvPr id="16" name="Content Placeholder 3">
            <a:extLst>
              <a:ext uri="{FF2B5EF4-FFF2-40B4-BE49-F238E27FC236}">
                <a16:creationId xmlns:a16="http://schemas.microsoft.com/office/drawing/2014/main" id="{6F0C757D-809E-2D4A-9E4D-DFA6D9C02CE5}"/>
              </a:ext>
            </a:extLst>
          </p:cNvPr>
          <p:cNvSpPr>
            <a:spLocks noGrp="1"/>
          </p:cNvSpPr>
          <p:nvPr>
            <p:ph idx="12" hasCustomPrompt="1"/>
          </p:nvPr>
        </p:nvSpPr>
        <p:spPr>
          <a:xfrm>
            <a:off x="6511931" y="3357983"/>
            <a:ext cx="4876800" cy="2849776"/>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3200">
                <a:solidFill>
                  <a:schemeClr val="tx2"/>
                </a:solidFill>
              </a:defRPr>
            </a:lvl1pPr>
            <a:lvl2pPr>
              <a:defRPr sz="2800"/>
            </a:lvl2pPr>
            <a:lvl3pPr>
              <a:defRPr sz="2400"/>
            </a:lvl3pPr>
            <a:lvl4pPr>
              <a:defRPr sz="2000"/>
            </a:lvl4pPr>
            <a:lvl5pPr>
              <a:defRPr sz="2000"/>
            </a:lvl5pPr>
          </a:lstStyle>
          <a:p>
            <a:pPr lvl="0"/>
            <a:r>
              <a:rPr lang="en-US"/>
              <a:t>Add your image here (aspect ratio 16:9)</a:t>
            </a:r>
          </a:p>
        </p:txBody>
      </p:sp>
      <p:pic>
        <p:nvPicPr>
          <p:cNvPr id="9" name="Logo">
            <a:extLst>
              <a:ext uri="{FF2B5EF4-FFF2-40B4-BE49-F238E27FC236}">
                <a16:creationId xmlns:a16="http://schemas.microsoft.com/office/drawing/2014/main" id="{4506BA45-5B30-42C8-9EBC-485794889F6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1168086791"/>
      </p:ext>
    </p:extLst>
  </p:cSld>
  <p:clrMapOvr>
    <a:masterClrMapping/>
  </p:clrMapOvr>
  <p:hf hdr="0"/>
  <p:extLst>
    <p:ext uri="{DCECCB84-F9BA-43D5-87BE-67443E8EF086}">
      <p15:sldGuideLst xmlns:p15="http://schemas.microsoft.com/office/powerpoint/2012/main">
        <p15:guide id="1" pos="529">
          <p15:clr>
            <a:srgbClr val="FBAE40"/>
          </p15:clr>
        </p15:guide>
        <p15:guide id="2" pos="7174">
          <p15:clr>
            <a:srgbClr val="FBAE40"/>
          </p15:clr>
        </p15:guide>
        <p15:guide id="3" orient="horz" pos="391">
          <p15:clr>
            <a:srgbClr val="FBAE40"/>
          </p15:clr>
        </p15:guide>
        <p15:guide id="4" orient="horz" pos="3634">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preserve="1" userDrawn="1">
  <p:cSld name="Simple slide light">
    <p:bg>
      <p:bgPr>
        <a:solidFill>
          <a:srgbClr val="F5F5F6"/>
        </a:solidFill>
        <a:effectLst/>
      </p:bgPr>
    </p:bg>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20 June 2023</a:t>
            </a:r>
          </a:p>
        </p:txBody>
      </p:sp>
      <p:sp>
        <p:nvSpPr>
          <p:cNvPr id="9" name="Title">
            <a:extLst>
              <a:ext uri="{FF2B5EF4-FFF2-40B4-BE49-F238E27FC236}">
                <a16:creationId xmlns:a16="http://schemas.microsoft.com/office/drawing/2014/main" id="{760E4220-BD25-4B4C-B455-33118A52112D}"/>
              </a:ext>
            </a:extLst>
          </p:cNvPr>
          <p:cNvSpPr>
            <a:spLocks noGrp="1"/>
          </p:cNvSpPr>
          <p:nvPr>
            <p:ph type="title" hasCustomPrompt="1"/>
          </p:nvPr>
        </p:nvSpPr>
        <p:spPr>
          <a:xfrm>
            <a:off x="838200" y="2769528"/>
            <a:ext cx="10515600" cy="877163"/>
          </a:xfrm>
          <a:prstGeom prst="rect">
            <a:avLst/>
          </a:prstGeom>
        </p:spPr>
        <p:txBody>
          <a:bodyPr lIns="0" tIns="0" rIns="0" bIns="0" anchor="t" anchorCtr="0">
            <a:spAutoFit/>
          </a:bodyPr>
          <a:lstStyle>
            <a:lvl1pPr algn="l">
              <a:defRPr sz="6000" b="0">
                <a:solidFill>
                  <a:srgbClr val="003C57"/>
                </a:solidFill>
              </a:defRPr>
            </a:lvl1pPr>
          </a:lstStyle>
          <a:p>
            <a:r>
              <a:rPr lang="en-US"/>
              <a:t>Simple slide</a:t>
            </a:r>
          </a:p>
        </p:txBody>
      </p:sp>
      <p:sp>
        <p:nvSpPr>
          <p:cNvPr id="8" name="Subtitle">
            <a:extLst>
              <a:ext uri="{FF2B5EF4-FFF2-40B4-BE49-F238E27FC236}">
                <a16:creationId xmlns:a16="http://schemas.microsoft.com/office/drawing/2014/main" id="{FAC3410B-E9D3-1344-BA0A-156C8EAB8562}"/>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rgbClr val="003C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7" name="Line">
            <a:extLst>
              <a:ext uri="{FF2B5EF4-FFF2-40B4-BE49-F238E27FC236}">
                <a16:creationId xmlns:a16="http://schemas.microsoft.com/office/drawing/2014/main" id="{498D8C91-E3A5-0949-AD80-1579D1DC0571}"/>
              </a:ext>
            </a:extLst>
          </p:cNvPr>
          <p:cNvCxnSpPr>
            <a:cxnSpLocks/>
          </p:cNvCxnSpPr>
          <p:nvPr userDrawn="1"/>
        </p:nvCxnSpPr>
        <p:spPr>
          <a:xfrm>
            <a:off x="822000" y="6055339"/>
            <a:ext cx="10548000" cy="0"/>
          </a:xfrm>
          <a:prstGeom prst="line">
            <a:avLst/>
          </a:prstGeom>
          <a:ln w="12700">
            <a:solidFill>
              <a:srgbClr val="003C57"/>
            </a:solidFill>
          </a:ln>
        </p:spPr>
        <p:style>
          <a:lnRef idx="1">
            <a:schemeClr val="accent1"/>
          </a:lnRef>
          <a:fillRef idx="0">
            <a:schemeClr val="accent1"/>
          </a:fillRef>
          <a:effectRef idx="0">
            <a:schemeClr val="accent1"/>
          </a:effectRef>
          <a:fontRef idx="minor">
            <a:schemeClr val="tx1"/>
          </a:fontRef>
        </p:style>
      </p:cxnSp>
      <p:pic>
        <p:nvPicPr>
          <p:cNvPr id="11" name="Logo">
            <a:extLst>
              <a:ext uri="{FF2B5EF4-FFF2-40B4-BE49-F238E27FC236}">
                <a16:creationId xmlns:a16="http://schemas.microsoft.com/office/drawing/2014/main" id="{F96C9EEC-3B0E-4705-8DBF-1A7AD2DF936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3244346299"/>
      </p:ext>
    </p:extLst>
  </p:cSld>
  <p:clrMapOvr>
    <a:masterClrMapping/>
  </p:clrMapOvr>
  <p:hf hdr="0"/>
  <p:extLst>
    <p:ext uri="{DCECCB84-F9BA-43D5-87BE-67443E8EF086}">
      <p15:sldGuideLst xmlns:p15="http://schemas.microsoft.com/office/powerpoint/2012/main">
        <p15:guide id="1" pos="529">
          <p15:clr>
            <a:srgbClr val="FBAE40"/>
          </p15:clr>
        </p15:guide>
        <p15:guide id="2" pos="7174">
          <p15:clr>
            <a:srgbClr val="FBAE40"/>
          </p15:clr>
        </p15:guide>
        <p15:guide id="3" orient="horz" pos="391">
          <p15:clr>
            <a:srgbClr val="FBAE40"/>
          </p15:clr>
        </p15:guide>
        <p15:guide id="4" orient="horz" pos="3634">
          <p15:clr>
            <a:srgbClr val="FBAE4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Simple slide dark">
    <p:bg>
      <p:bgPr>
        <a:solidFill>
          <a:srgbClr val="414042"/>
        </a:solidFill>
        <a:effectLst/>
      </p:bgPr>
    </p:bg>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20 June 2023</a:t>
            </a:r>
          </a:p>
        </p:txBody>
      </p:sp>
      <p:sp>
        <p:nvSpPr>
          <p:cNvPr id="12" name="Title">
            <a:extLst>
              <a:ext uri="{FF2B5EF4-FFF2-40B4-BE49-F238E27FC236}">
                <a16:creationId xmlns:a16="http://schemas.microsoft.com/office/drawing/2014/main" id="{E66B1B25-E87D-DD48-B7D5-8781B0C8E2B4}"/>
              </a:ext>
            </a:extLst>
          </p:cNvPr>
          <p:cNvSpPr>
            <a:spLocks noGrp="1"/>
          </p:cNvSpPr>
          <p:nvPr>
            <p:ph type="title" hasCustomPrompt="1"/>
          </p:nvPr>
        </p:nvSpPr>
        <p:spPr>
          <a:xfrm>
            <a:off x="838200" y="2769528"/>
            <a:ext cx="10515600" cy="877163"/>
          </a:xfrm>
          <a:prstGeom prst="rect">
            <a:avLst/>
          </a:prstGeom>
        </p:spPr>
        <p:txBody>
          <a:bodyPr lIns="0" tIns="0" rIns="0" bIns="0" anchor="t" anchorCtr="0">
            <a:spAutoFit/>
          </a:bodyPr>
          <a:lstStyle>
            <a:lvl1pPr algn="l">
              <a:defRPr sz="6000" b="0">
                <a:solidFill>
                  <a:schemeClr val="bg1"/>
                </a:solidFill>
              </a:defRPr>
            </a:lvl1pPr>
          </a:lstStyle>
          <a:p>
            <a:r>
              <a:rPr lang="en-US"/>
              <a:t>Simple slide dark</a:t>
            </a:r>
          </a:p>
        </p:txBody>
      </p:sp>
      <p:sp>
        <p:nvSpPr>
          <p:cNvPr id="11" name="Subtitle">
            <a:extLst>
              <a:ext uri="{FF2B5EF4-FFF2-40B4-BE49-F238E27FC236}">
                <a16:creationId xmlns:a16="http://schemas.microsoft.com/office/drawing/2014/main" id="{AC9D43D1-196F-6E4B-8A8C-576F7DDB875F}"/>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8" name="Line">
            <a:extLst>
              <a:ext uri="{FF2B5EF4-FFF2-40B4-BE49-F238E27FC236}">
                <a16:creationId xmlns:a16="http://schemas.microsoft.com/office/drawing/2014/main" id="{8B15311A-8D87-4AEA-B2F4-786F7B873889}"/>
              </a:ext>
            </a:extLst>
          </p:cNvPr>
          <p:cNvCxnSpPr>
            <a:cxnSpLocks/>
          </p:cNvCxnSpPr>
          <p:nvPr userDrawn="1"/>
        </p:nvCxnSpPr>
        <p:spPr>
          <a:xfrm>
            <a:off x="822000"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Logo">
            <a:extLst>
              <a:ext uri="{FF2B5EF4-FFF2-40B4-BE49-F238E27FC236}">
                <a16:creationId xmlns:a16="http://schemas.microsoft.com/office/drawing/2014/main" id="{45116E01-62B2-4C06-8C26-7CE2CAF49C3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756225945"/>
      </p:ext>
    </p:extLst>
  </p:cSld>
  <p:clrMapOvr>
    <a:masterClrMapping/>
  </p:clrMapOvr>
  <p:hf hdr="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slide_Sky blue">
    <p:bg>
      <p:bgPr>
        <a:solidFill>
          <a:srgbClr val="27A0CC"/>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cxnSp>
        <p:nvCxnSpPr>
          <p:cNvPr id="10" name="Line">
            <a:extLst>
              <a:ext uri="{FF2B5EF4-FFF2-40B4-BE49-F238E27FC236}">
                <a16:creationId xmlns:a16="http://schemas.microsoft.com/office/drawing/2014/main" id="{D13A9CD3-E6C3-0344-974D-58215B0ABAAA}"/>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itle">
            <a:extLst>
              <a:ext uri="{FF2B5EF4-FFF2-40B4-BE49-F238E27FC236}">
                <a16:creationId xmlns:a16="http://schemas.microsoft.com/office/drawing/2014/main" id="{A07FCA63-88F4-0D40-B646-DB3E33AA931D}"/>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sp>
        <p:nvSpPr>
          <p:cNvPr id="16" name="Subtitle">
            <a:extLst>
              <a:ext uri="{FF2B5EF4-FFF2-40B4-BE49-F238E27FC236}">
                <a16:creationId xmlns:a16="http://schemas.microsoft.com/office/drawing/2014/main" id="{680E1A51-C56D-6C4C-90F5-70BA71A10A6C}"/>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pic>
        <p:nvPicPr>
          <p:cNvPr id="12" name="Logo">
            <a:extLst>
              <a:ext uri="{FF2B5EF4-FFF2-40B4-BE49-F238E27FC236}">
                <a16:creationId xmlns:a16="http://schemas.microsoft.com/office/drawing/2014/main" id="{66CD3B91-037B-4B67-B3BC-D706B0A5D0E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42182856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Full image slide with tex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A887C01F-E831-1347-BF6E-F8337514ED80}"/>
              </a:ext>
            </a:extLst>
          </p:cNvPr>
          <p:cNvSpPr>
            <a:spLocks noGrp="1"/>
          </p:cNvSpPr>
          <p:nvPr>
            <p:ph type="sldNum" sz="quarter" idx="12"/>
          </p:nvPr>
        </p:nvSpPr>
        <p:spPr/>
        <p:txBody>
          <a:bodyPr/>
          <a:lstStyle>
            <a:lvl1pPr>
              <a:defRPr>
                <a:solidFill>
                  <a:schemeClr val="bg1"/>
                </a:solidFill>
              </a:defRPr>
            </a:lvl1pPr>
          </a:lstStyle>
          <a:p>
            <a:pPr algn="ctr"/>
            <a:fld id="{232417FB-2EF4-EC49-BC13-97513C37E9E5}" type="slidenum">
              <a:rPr lang="en-US" smtClean="0"/>
              <a:pPr algn="ctr"/>
              <a:t>‹#›</a:t>
            </a:fld>
            <a:endParaRPr lang="en-US"/>
          </a:p>
        </p:txBody>
      </p:sp>
      <p:sp>
        <p:nvSpPr>
          <p:cNvPr id="4" name="Footer Placeholder">
            <a:extLst>
              <a:ext uri="{FF2B5EF4-FFF2-40B4-BE49-F238E27FC236}">
                <a16:creationId xmlns:a16="http://schemas.microsoft.com/office/drawing/2014/main" id="{D984022C-717A-394E-A7B0-E38478A09ADA}"/>
              </a:ext>
            </a:extLst>
          </p:cNvPr>
          <p:cNvSpPr>
            <a:spLocks noGrp="1"/>
          </p:cNvSpPr>
          <p:nvPr>
            <p:ph type="ftr" sz="quarter" idx="11"/>
          </p:nvPr>
        </p:nvSpPr>
        <p:spPr/>
        <p:txBody>
          <a:bodyPr/>
          <a:lstStyle>
            <a:lvl1pPr>
              <a:defRPr>
                <a:solidFill>
                  <a:schemeClr val="bg1"/>
                </a:solidFill>
              </a:defRPr>
            </a:lvl1pPr>
          </a:lstStyle>
          <a:p>
            <a:r>
              <a:rPr lang="en-US"/>
              <a:t>20 June 2023</a:t>
            </a:r>
          </a:p>
        </p:txBody>
      </p:sp>
      <p:sp>
        <p:nvSpPr>
          <p:cNvPr id="2" name="Colour filter for image" descr="The Earth from space">
            <a:extLst>
              <a:ext uri="{FF2B5EF4-FFF2-40B4-BE49-F238E27FC236}">
                <a16:creationId xmlns:a16="http://schemas.microsoft.com/office/drawing/2014/main" id="{B014DE38-8C4D-6F43-8595-E82C3F754B7A}"/>
              </a:ext>
              <a:ext uri="{C183D7F6-B498-43B3-948B-1728B52AA6E4}">
                <adec:decorative xmlns:adec="http://schemas.microsoft.com/office/drawing/2017/decorative" val="0"/>
              </a:ext>
            </a:extLst>
          </p:cNvPr>
          <p:cNvSpPr/>
          <p:nvPr userDrawn="1"/>
        </p:nvSpPr>
        <p:spPr>
          <a:xfrm>
            <a:off x="0" y="0"/>
            <a:ext cx="12192000" cy="6858000"/>
          </a:xfrm>
          <a:prstGeom prst="rect">
            <a:avLst/>
          </a:prstGeom>
          <a:solidFill>
            <a:schemeClr val="tx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a:extLst>
              <a:ext uri="{FF2B5EF4-FFF2-40B4-BE49-F238E27FC236}">
                <a16:creationId xmlns:a16="http://schemas.microsoft.com/office/drawing/2014/main" id="{83AAA621-F3CF-3740-81C1-B8882EE4AE1F}"/>
              </a:ext>
            </a:extLst>
          </p:cNvPr>
          <p:cNvSpPr>
            <a:spLocks noGrp="1"/>
          </p:cNvSpPr>
          <p:nvPr>
            <p:ph type="title" hasCustomPrompt="1"/>
          </p:nvPr>
        </p:nvSpPr>
        <p:spPr>
          <a:xfrm>
            <a:off x="838200" y="1716932"/>
            <a:ext cx="10515600" cy="2105192"/>
          </a:xfrm>
          <a:prstGeom prst="rect">
            <a:avLst/>
          </a:prstGeom>
        </p:spPr>
        <p:txBody>
          <a:bodyPr lIns="0" tIns="0" rIns="0" bIns="0" anchor="b" anchorCtr="0">
            <a:spAutoFit/>
          </a:bodyPr>
          <a:lstStyle>
            <a:lvl1pPr algn="l">
              <a:defRPr sz="7200">
                <a:solidFill>
                  <a:schemeClr val="bg1"/>
                </a:solidFill>
              </a:defRPr>
            </a:lvl1pPr>
          </a:lstStyle>
          <a:p>
            <a:r>
              <a:rPr lang="en-US"/>
              <a:t>Text over</a:t>
            </a:r>
            <a:br>
              <a:rPr lang="en-US"/>
            </a:br>
            <a:r>
              <a:rPr lang="en-US"/>
              <a:t>image slide</a:t>
            </a:r>
          </a:p>
        </p:txBody>
      </p:sp>
      <p:sp>
        <p:nvSpPr>
          <p:cNvPr id="8" name="Subtitle">
            <a:extLst>
              <a:ext uri="{FF2B5EF4-FFF2-40B4-BE49-F238E27FC236}">
                <a16:creationId xmlns:a16="http://schemas.microsoft.com/office/drawing/2014/main" id="{ACB83E4B-B9C7-0F43-932F-F73B5EC8324B}"/>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5" name="Copyright information for image if required">
            <a:extLst>
              <a:ext uri="{FF2B5EF4-FFF2-40B4-BE49-F238E27FC236}">
                <a16:creationId xmlns:a16="http://schemas.microsoft.com/office/drawing/2014/main" id="{D31CAD75-D2A9-D948-9127-164AB51939F0}"/>
              </a:ext>
            </a:extLst>
          </p:cNvPr>
          <p:cNvSpPr>
            <a:spLocks noGrp="1"/>
          </p:cNvSpPr>
          <p:nvPr>
            <p:ph type="body" sz="quarter" idx="13" hasCustomPrompt="1"/>
          </p:nvPr>
        </p:nvSpPr>
        <p:spPr>
          <a:xfrm>
            <a:off x="838199" y="5264052"/>
            <a:ext cx="10533743" cy="744243"/>
          </a:xfrm>
        </p:spPr>
        <p:txBody>
          <a:bodyPr/>
          <a:lstStyle>
            <a:lvl1pPr marL="0" marR="0" indent="0" algn="l" defTabSz="914400" rtl="0" eaLnBrk="1" fontAlgn="auto" latinLnBrk="0" hangingPunct="1">
              <a:lnSpc>
                <a:spcPct val="110000"/>
              </a:lnSpc>
              <a:spcBef>
                <a:spcPts val="0"/>
              </a:spcBef>
              <a:spcAft>
                <a:spcPts val="1000"/>
              </a:spcAft>
              <a:buClrTx/>
              <a:buSzTx/>
              <a:buFont typeface="Arial" panose="020B0604020202020204" pitchFamily="34" charset="0"/>
              <a:buNone/>
              <a:tabLst/>
              <a:defRPr sz="2000">
                <a:solidFill>
                  <a:schemeClr val="bg1"/>
                </a:solidFill>
              </a:defRPr>
            </a:lvl1pPr>
          </a:lstStyle>
          <a:p>
            <a:pPr marL="0" marR="0" lvl="0" indent="0" algn="l" defTabSz="914400" rtl="0" eaLnBrk="1" fontAlgn="auto" latinLnBrk="0" hangingPunct="1">
              <a:lnSpc>
                <a:spcPct val="110000"/>
              </a:lnSpc>
              <a:spcBef>
                <a:spcPts val="0"/>
              </a:spcBef>
              <a:spcAft>
                <a:spcPts val="1000"/>
              </a:spcAft>
              <a:buClrTx/>
              <a:buSzTx/>
              <a:buFont typeface="Arial" panose="020B0604020202020204" pitchFamily="34" charset="0"/>
              <a:buNone/>
              <a:tabLst/>
              <a:defRPr/>
            </a:pPr>
            <a:r>
              <a:rPr lang="en-US"/>
              <a:t>Replace the background image and include any copyright information if required e.g. </a:t>
            </a:r>
            <a:r>
              <a:rPr lang="en-US">
                <a:solidFill>
                  <a:schemeClr val="bg1"/>
                </a:solidFill>
              </a:rPr>
              <a:t>© </a:t>
            </a:r>
            <a:r>
              <a:rPr lang="en-GB">
                <a:solidFill>
                  <a:schemeClr val="bg1"/>
                </a:solidFill>
              </a:rPr>
              <a:t>Photo by NASA on </a:t>
            </a:r>
            <a:r>
              <a:rPr lang="en-GB" err="1">
                <a:solidFill>
                  <a:schemeClr val="bg1"/>
                </a:solidFill>
              </a:rPr>
              <a:t>Unsplash</a:t>
            </a:r>
            <a:endParaRPr lang="en-US"/>
          </a:p>
        </p:txBody>
      </p:sp>
      <p:pic>
        <p:nvPicPr>
          <p:cNvPr id="10" name="Logo">
            <a:extLst>
              <a:ext uri="{FF2B5EF4-FFF2-40B4-BE49-F238E27FC236}">
                <a16:creationId xmlns:a16="http://schemas.microsoft.com/office/drawing/2014/main" id="{1F0531AD-6E00-47B1-A29E-852366DC28E2}"/>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771818833"/>
      </p:ext>
    </p:extLst>
  </p:cSld>
  <p:clrMapOvr>
    <a:masterClrMapping/>
  </p:clrMapOvr>
  <p:hf hdr="0"/>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Section slide_Grey 5">
    <p:bg>
      <p:bgPr>
        <a:solidFill>
          <a:srgbClr val="F5F5F6"/>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tx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tx1"/>
                </a:solidFill>
              </a:defRPr>
            </a:lvl1pPr>
          </a:lstStyle>
          <a:p>
            <a:r>
              <a:rPr lang="en-US"/>
              <a:t>20 June 2023</a:t>
            </a:r>
          </a:p>
        </p:txBody>
      </p:sp>
      <p:sp>
        <p:nvSpPr>
          <p:cNvPr id="14" name="Title">
            <a:extLst>
              <a:ext uri="{FF2B5EF4-FFF2-40B4-BE49-F238E27FC236}">
                <a16:creationId xmlns:a16="http://schemas.microsoft.com/office/drawing/2014/main" id="{F0107D9C-8794-7E4B-B350-FEC30E7FAEF6}"/>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tx1"/>
                </a:solidFill>
              </a:defRPr>
            </a:lvl1pPr>
          </a:lstStyle>
          <a:p>
            <a:r>
              <a:rPr lang="en-US"/>
              <a:t>Section slide</a:t>
            </a:r>
          </a:p>
        </p:txBody>
      </p:sp>
      <p:sp>
        <p:nvSpPr>
          <p:cNvPr id="12" name="Subtitle">
            <a:extLst>
              <a:ext uri="{FF2B5EF4-FFF2-40B4-BE49-F238E27FC236}">
                <a16:creationId xmlns:a16="http://schemas.microsoft.com/office/drawing/2014/main" id="{814F886F-B0B2-9547-B024-B36E85246204}"/>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10" name="Line">
            <a:extLst>
              <a:ext uri="{FF2B5EF4-FFF2-40B4-BE49-F238E27FC236}">
                <a16:creationId xmlns:a16="http://schemas.microsoft.com/office/drawing/2014/main" id="{41E16F23-B3CF-314E-AFD9-633806B1334D}"/>
              </a:ext>
            </a:extLst>
          </p:cNvPr>
          <p:cNvCxnSpPr>
            <a:cxnSpLocks/>
          </p:cNvCxnSpPr>
          <p:nvPr userDrawn="1"/>
        </p:nvCxnSpPr>
        <p:spPr>
          <a:xfrm>
            <a:off x="823943" y="6055339"/>
            <a:ext cx="1054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Logo">
            <a:extLst>
              <a:ext uri="{FF2B5EF4-FFF2-40B4-BE49-F238E27FC236}">
                <a16:creationId xmlns:a16="http://schemas.microsoft.com/office/drawing/2014/main" id="{2E8EA810-59B5-4993-91AF-091AB084A5F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832994092"/>
      </p:ext>
    </p:extLst>
  </p:cSld>
  <p:clrMapOvr>
    <a:masterClrMapping/>
  </p:clrMapOvr>
  <p:hf hdr="0"/>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Section slide_Grey 100">
    <p:bg>
      <p:bgPr>
        <a:solidFill>
          <a:srgbClr val="414042"/>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20 June 2023</a:t>
            </a:r>
          </a:p>
        </p:txBody>
      </p:sp>
      <p:sp>
        <p:nvSpPr>
          <p:cNvPr id="14" name="Title">
            <a:extLst>
              <a:ext uri="{FF2B5EF4-FFF2-40B4-BE49-F238E27FC236}">
                <a16:creationId xmlns:a16="http://schemas.microsoft.com/office/drawing/2014/main" id="{F0107D9C-8794-7E4B-B350-FEC30E7FAEF6}"/>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sp>
        <p:nvSpPr>
          <p:cNvPr id="13" name="Subtitle">
            <a:extLst>
              <a:ext uri="{FF2B5EF4-FFF2-40B4-BE49-F238E27FC236}">
                <a16:creationId xmlns:a16="http://schemas.microsoft.com/office/drawing/2014/main" id="{C51DA302-E673-0B48-9032-76748EE3E6F6}"/>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10" name="Line">
            <a:extLst>
              <a:ext uri="{FF2B5EF4-FFF2-40B4-BE49-F238E27FC236}">
                <a16:creationId xmlns:a16="http://schemas.microsoft.com/office/drawing/2014/main" id="{41E16F23-B3CF-314E-AFD9-633806B1334D}"/>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Logo">
            <a:extLst>
              <a:ext uri="{FF2B5EF4-FFF2-40B4-BE49-F238E27FC236}">
                <a16:creationId xmlns:a16="http://schemas.microsoft.com/office/drawing/2014/main" id="{3392D271-69EB-4FEA-A580-C98C051EF8A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619270871"/>
      </p:ext>
    </p:extLst>
  </p:cSld>
  <p:clrMapOvr>
    <a:masterClrMapping/>
  </p:clrMapOvr>
  <p:hf hdr="0"/>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Section slide_Night blue">
    <p:bg>
      <p:bgPr>
        <a:solidFill>
          <a:srgbClr val="003C57"/>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20 June 2023</a:t>
            </a:r>
          </a:p>
        </p:txBody>
      </p:sp>
      <p:sp>
        <p:nvSpPr>
          <p:cNvPr id="14" name="Title">
            <a:extLst>
              <a:ext uri="{FF2B5EF4-FFF2-40B4-BE49-F238E27FC236}">
                <a16:creationId xmlns:a16="http://schemas.microsoft.com/office/drawing/2014/main" id="{39705124-4B77-4A45-9308-A04738CB6E18}"/>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sp>
        <p:nvSpPr>
          <p:cNvPr id="13" name="Subtitle">
            <a:extLst>
              <a:ext uri="{FF2B5EF4-FFF2-40B4-BE49-F238E27FC236}">
                <a16:creationId xmlns:a16="http://schemas.microsoft.com/office/drawing/2014/main" id="{335C0D86-6B6D-9340-A3E4-0C4964615FC3}"/>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10" name="Line">
            <a:extLst>
              <a:ext uri="{FF2B5EF4-FFF2-40B4-BE49-F238E27FC236}">
                <a16:creationId xmlns:a16="http://schemas.microsoft.com/office/drawing/2014/main" id="{05620796-8D76-664C-B761-7F015F0DFF3B}"/>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Logo">
            <a:extLst>
              <a:ext uri="{FF2B5EF4-FFF2-40B4-BE49-F238E27FC236}">
                <a16:creationId xmlns:a16="http://schemas.microsoft.com/office/drawing/2014/main" id="{358F74D1-E147-4867-AFB1-54EAEE98026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3873383549"/>
      </p:ext>
    </p:extLst>
  </p:cSld>
  <p:clrMapOvr>
    <a:masterClrMapping/>
  </p:clrMapOvr>
  <p:hf hdr="0"/>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Section slide_Ocean blue">
    <p:bg>
      <p:bgPr>
        <a:solidFill>
          <a:srgbClr val="206095"/>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20 June 2023</a:t>
            </a:r>
          </a:p>
        </p:txBody>
      </p:sp>
      <p:cxnSp>
        <p:nvCxnSpPr>
          <p:cNvPr id="10" name="Line">
            <a:extLst>
              <a:ext uri="{FF2B5EF4-FFF2-40B4-BE49-F238E27FC236}">
                <a16:creationId xmlns:a16="http://schemas.microsoft.com/office/drawing/2014/main" id="{05620796-8D76-664C-B761-7F015F0DFF3B}"/>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a:extLst>
              <a:ext uri="{FF2B5EF4-FFF2-40B4-BE49-F238E27FC236}">
                <a16:creationId xmlns:a16="http://schemas.microsoft.com/office/drawing/2014/main" id="{B4C955DF-BE42-D34D-9E3E-CC9BF3A6DE30}"/>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sp>
        <p:nvSpPr>
          <p:cNvPr id="13" name="Subtitle">
            <a:extLst>
              <a:ext uri="{FF2B5EF4-FFF2-40B4-BE49-F238E27FC236}">
                <a16:creationId xmlns:a16="http://schemas.microsoft.com/office/drawing/2014/main" id="{622D5613-4A3F-4C4D-AB7A-78FCC248ADED}"/>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pic>
        <p:nvPicPr>
          <p:cNvPr id="12" name="Logo">
            <a:extLst>
              <a:ext uri="{FF2B5EF4-FFF2-40B4-BE49-F238E27FC236}">
                <a16:creationId xmlns:a16="http://schemas.microsoft.com/office/drawing/2014/main" id="{66E02D8C-D898-467C-8F0F-2745C0AF6C5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607863069"/>
      </p:ext>
    </p:extLst>
  </p:cSld>
  <p:clrMapOvr>
    <a:masterClrMapping/>
  </p:clrMapOvr>
  <p:hf hdr="0"/>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Section slide_Sky blue">
    <p:bg>
      <p:bgPr>
        <a:solidFill>
          <a:srgbClr val="27A0CC"/>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20 June 2023</a:t>
            </a:r>
          </a:p>
        </p:txBody>
      </p:sp>
      <p:cxnSp>
        <p:nvCxnSpPr>
          <p:cNvPr id="10" name="Line">
            <a:extLst>
              <a:ext uri="{FF2B5EF4-FFF2-40B4-BE49-F238E27FC236}">
                <a16:creationId xmlns:a16="http://schemas.microsoft.com/office/drawing/2014/main" id="{D13A9CD3-E6C3-0344-974D-58215B0ABAAA}"/>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itle">
            <a:extLst>
              <a:ext uri="{FF2B5EF4-FFF2-40B4-BE49-F238E27FC236}">
                <a16:creationId xmlns:a16="http://schemas.microsoft.com/office/drawing/2014/main" id="{A07FCA63-88F4-0D40-B646-DB3E33AA931D}"/>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sp>
        <p:nvSpPr>
          <p:cNvPr id="16" name="Subtitle">
            <a:extLst>
              <a:ext uri="{FF2B5EF4-FFF2-40B4-BE49-F238E27FC236}">
                <a16:creationId xmlns:a16="http://schemas.microsoft.com/office/drawing/2014/main" id="{680E1A51-C56D-6C4C-90F5-70BA71A10A6C}"/>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pic>
        <p:nvPicPr>
          <p:cNvPr id="12" name="Logo">
            <a:extLst>
              <a:ext uri="{FF2B5EF4-FFF2-40B4-BE49-F238E27FC236}">
                <a16:creationId xmlns:a16="http://schemas.microsoft.com/office/drawing/2014/main" id="{66CD3B91-037B-4B67-B3BC-D706B0A5D0E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628886384"/>
      </p:ext>
    </p:extLst>
  </p:cSld>
  <p:clrMapOvr>
    <a:masterClrMapping/>
  </p:clrMapOvr>
  <p:hf hdr="0"/>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Section slide_Aqua teal">
    <p:bg>
      <p:bgPr>
        <a:solidFill>
          <a:srgbClr val="00A3A6"/>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20 June 2023</a:t>
            </a:r>
          </a:p>
        </p:txBody>
      </p:sp>
      <p:sp>
        <p:nvSpPr>
          <p:cNvPr id="17" name="Title">
            <a:extLst>
              <a:ext uri="{FF2B5EF4-FFF2-40B4-BE49-F238E27FC236}">
                <a16:creationId xmlns:a16="http://schemas.microsoft.com/office/drawing/2014/main" id="{1FFF5308-8243-A94B-81A6-3885912D01F0}"/>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sp>
        <p:nvSpPr>
          <p:cNvPr id="16" name="Subtitle">
            <a:extLst>
              <a:ext uri="{FF2B5EF4-FFF2-40B4-BE49-F238E27FC236}">
                <a16:creationId xmlns:a16="http://schemas.microsoft.com/office/drawing/2014/main" id="{5903921C-6D50-A849-B477-5BE38F246FF8}"/>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10" name="Line">
            <a:extLst>
              <a:ext uri="{FF2B5EF4-FFF2-40B4-BE49-F238E27FC236}">
                <a16:creationId xmlns:a16="http://schemas.microsoft.com/office/drawing/2014/main" id="{9BEE2D9E-3E87-ED40-89C2-DBA774F1F211}"/>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Logo">
            <a:extLst>
              <a:ext uri="{FF2B5EF4-FFF2-40B4-BE49-F238E27FC236}">
                <a16:creationId xmlns:a16="http://schemas.microsoft.com/office/drawing/2014/main" id="{E0BB8E37-82CC-49E5-8F3F-D8E94B04660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077359733"/>
      </p:ext>
    </p:extLst>
  </p:cSld>
  <p:clrMapOvr>
    <a:masterClrMapping/>
  </p:clrMapOvr>
  <p:hf hdr="0"/>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preserve="1" userDrawn="1">
  <p:cSld name="Section slid_Indigo blue">
    <p:bg>
      <p:bgPr>
        <a:solidFill>
          <a:srgbClr val="3C388E"/>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20 June 2023</a:t>
            </a:r>
          </a:p>
        </p:txBody>
      </p:sp>
      <p:cxnSp>
        <p:nvCxnSpPr>
          <p:cNvPr id="10" name="Straight Connector 9">
            <a:extLst>
              <a:ext uri="{FF2B5EF4-FFF2-40B4-BE49-F238E27FC236}">
                <a16:creationId xmlns:a16="http://schemas.microsoft.com/office/drawing/2014/main" id="{95FF6451-6437-294C-AE93-D483699E514B}"/>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543DF038-D2D9-464B-9CBE-BD4B00AFCE9F}"/>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4" name="Title 1">
            <a:extLst>
              <a:ext uri="{FF2B5EF4-FFF2-40B4-BE49-F238E27FC236}">
                <a16:creationId xmlns:a16="http://schemas.microsoft.com/office/drawing/2014/main" id="{C2A06972-B375-D540-B534-45327AACFB1D}"/>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pic>
        <p:nvPicPr>
          <p:cNvPr id="12" name="Logo">
            <a:extLst>
              <a:ext uri="{FF2B5EF4-FFF2-40B4-BE49-F238E27FC236}">
                <a16:creationId xmlns:a16="http://schemas.microsoft.com/office/drawing/2014/main" id="{0A4B514B-CC2C-4021-88E0-515BD591628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239555804"/>
      </p:ext>
    </p:extLst>
  </p:cSld>
  <p:clrMapOvr>
    <a:masterClrMapping/>
  </p:clrMapOvr>
  <p:hf hdr="0"/>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preserve="1" userDrawn="1">
  <p:cSld name="Section slid_Plum purple">
    <p:bg>
      <p:bgPr>
        <a:solidFill>
          <a:srgbClr val="902082"/>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20 June 2023</a:t>
            </a:r>
          </a:p>
        </p:txBody>
      </p:sp>
      <p:cxnSp>
        <p:nvCxnSpPr>
          <p:cNvPr id="10" name="Straight Connector 9">
            <a:extLst>
              <a:ext uri="{FF2B5EF4-FFF2-40B4-BE49-F238E27FC236}">
                <a16:creationId xmlns:a16="http://schemas.microsoft.com/office/drawing/2014/main" id="{A9692B31-F575-6549-88BE-268E460843FC}"/>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461247D4-94C2-BE4C-A999-F549F7698CE4}"/>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4" name="Title 1">
            <a:extLst>
              <a:ext uri="{FF2B5EF4-FFF2-40B4-BE49-F238E27FC236}">
                <a16:creationId xmlns:a16="http://schemas.microsoft.com/office/drawing/2014/main" id="{0650BAC6-52B8-9D45-96A4-4363AFCA8331}"/>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pic>
        <p:nvPicPr>
          <p:cNvPr id="12" name="Logo">
            <a:extLst>
              <a:ext uri="{FF2B5EF4-FFF2-40B4-BE49-F238E27FC236}">
                <a16:creationId xmlns:a16="http://schemas.microsoft.com/office/drawing/2014/main" id="{8009441E-8CA1-4A7D-A5BB-4CFD7A541D3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870269780"/>
      </p:ext>
    </p:extLst>
  </p:cSld>
  <p:clrMapOvr>
    <a:masterClrMapping/>
  </p:clrMapOvr>
  <p:hf hdr="0"/>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Section slide_Flamingo pink">
    <p:bg>
      <p:bgPr>
        <a:solidFill>
          <a:srgbClr val="DF0667"/>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20 June 2023</a:t>
            </a:r>
          </a:p>
        </p:txBody>
      </p:sp>
      <p:cxnSp>
        <p:nvCxnSpPr>
          <p:cNvPr id="10" name="Straight Connector 9">
            <a:extLst>
              <a:ext uri="{FF2B5EF4-FFF2-40B4-BE49-F238E27FC236}">
                <a16:creationId xmlns:a16="http://schemas.microsoft.com/office/drawing/2014/main" id="{F67D8161-5352-AC4F-8422-00F311FA85FA}"/>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D0B060B4-A511-0047-913D-9721FF5144B9}"/>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4" name="Title 1">
            <a:extLst>
              <a:ext uri="{FF2B5EF4-FFF2-40B4-BE49-F238E27FC236}">
                <a16:creationId xmlns:a16="http://schemas.microsoft.com/office/drawing/2014/main" id="{03386FE0-A862-5740-962C-C24D3F6B9956}"/>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pic>
        <p:nvPicPr>
          <p:cNvPr id="12" name="Logo">
            <a:extLst>
              <a:ext uri="{FF2B5EF4-FFF2-40B4-BE49-F238E27FC236}">
                <a16:creationId xmlns:a16="http://schemas.microsoft.com/office/drawing/2014/main" id="{423B2346-C28B-4F92-B950-6933AADE81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359757791"/>
      </p:ext>
    </p:extLst>
  </p:cSld>
  <p:clrMapOvr>
    <a:masterClrMapping/>
  </p:clrMapOvr>
  <p:hf hdr="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slide_Aqua teal">
    <p:bg>
      <p:bgPr>
        <a:solidFill>
          <a:srgbClr val="00A3A6"/>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sp>
        <p:nvSpPr>
          <p:cNvPr id="17" name="Title">
            <a:extLst>
              <a:ext uri="{FF2B5EF4-FFF2-40B4-BE49-F238E27FC236}">
                <a16:creationId xmlns:a16="http://schemas.microsoft.com/office/drawing/2014/main" id="{1FFF5308-8243-A94B-81A6-3885912D01F0}"/>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sp>
        <p:nvSpPr>
          <p:cNvPr id="16" name="Subtitle">
            <a:extLst>
              <a:ext uri="{FF2B5EF4-FFF2-40B4-BE49-F238E27FC236}">
                <a16:creationId xmlns:a16="http://schemas.microsoft.com/office/drawing/2014/main" id="{5903921C-6D50-A849-B477-5BE38F246FF8}"/>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10" name="Line">
            <a:extLst>
              <a:ext uri="{FF2B5EF4-FFF2-40B4-BE49-F238E27FC236}">
                <a16:creationId xmlns:a16="http://schemas.microsoft.com/office/drawing/2014/main" id="{9BEE2D9E-3E87-ED40-89C2-DBA774F1F211}"/>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Logo">
            <a:extLst>
              <a:ext uri="{FF2B5EF4-FFF2-40B4-BE49-F238E27FC236}">
                <a16:creationId xmlns:a16="http://schemas.microsoft.com/office/drawing/2014/main" id="{E0BB8E37-82CC-49E5-8F3F-D8E94B04660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57695913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Section slide_Ruby red">
    <p:bg>
      <p:bgPr>
        <a:solidFill>
          <a:srgbClr val="D0021B"/>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20 June 2023</a:t>
            </a:r>
          </a:p>
        </p:txBody>
      </p:sp>
      <p:cxnSp>
        <p:nvCxnSpPr>
          <p:cNvPr id="10" name="Straight Connector 9">
            <a:extLst>
              <a:ext uri="{FF2B5EF4-FFF2-40B4-BE49-F238E27FC236}">
                <a16:creationId xmlns:a16="http://schemas.microsoft.com/office/drawing/2014/main" id="{55661407-3B8B-664A-A263-554870E58063}"/>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97414DBD-79C5-A244-8B4E-E0A37BD602F5}"/>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4" name="Title 1">
            <a:extLst>
              <a:ext uri="{FF2B5EF4-FFF2-40B4-BE49-F238E27FC236}">
                <a16:creationId xmlns:a16="http://schemas.microsoft.com/office/drawing/2014/main" id="{0A16821C-C6DC-7B48-A948-EEC91826F275}"/>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pic>
        <p:nvPicPr>
          <p:cNvPr id="12" name="Logo">
            <a:extLst>
              <a:ext uri="{FF2B5EF4-FFF2-40B4-BE49-F238E27FC236}">
                <a16:creationId xmlns:a16="http://schemas.microsoft.com/office/drawing/2014/main" id="{577D6933-6FD9-4F20-A934-78E60B86F52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264449526"/>
      </p:ext>
    </p:extLst>
  </p:cSld>
  <p:clrMapOvr>
    <a:masterClrMapping/>
  </p:clrMapOvr>
  <p:hf hdr="0"/>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Section slide_Jaffa orange">
    <p:bg>
      <p:bgPr>
        <a:solidFill>
          <a:srgbClr val="FA6401"/>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20 June 2023</a:t>
            </a:r>
          </a:p>
        </p:txBody>
      </p:sp>
      <p:cxnSp>
        <p:nvCxnSpPr>
          <p:cNvPr id="10" name="Straight Connector 9">
            <a:extLst>
              <a:ext uri="{FF2B5EF4-FFF2-40B4-BE49-F238E27FC236}">
                <a16:creationId xmlns:a16="http://schemas.microsoft.com/office/drawing/2014/main" id="{7B81843D-E333-4F4C-A36D-94080D3638C8}"/>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C62F1910-CA81-E648-B863-DE791419B0EC}"/>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9" name="Title 1">
            <a:extLst>
              <a:ext uri="{FF2B5EF4-FFF2-40B4-BE49-F238E27FC236}">
                <a16:creationId xmlns:a16="http://schemas.microsoft.com/office/drawing/2014/main" id="{8E7CF45C-0FAE-7E42-85CA-A478088C01D7}"/>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pic>
        <p:nvPicPr>
          <p:cNvPr id="12" name="Logo">
            <a:extLst>
              <a:ext uri="{FF2B5EF4-FFF2-40B4-BE49-F238E27FC236}">
                <a16:creationId xmlns:a16="http://schemas.microsoft.com/office/drawing/2014/main" id="{685EC371-6C64-457D-9F78-8AB2FCF93F3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3438146864"/>
      </p:ext>
    </p:extLst>
  </p:cSld>
  <p:clrMapOvr>
    <a:masterClrMapping/>
  </p:clrMapOvr>
  <p:hf hdr="0"/>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Section slide_Sun yellow">
    <p:bg>
      <p:bgPr>
        <a:solidFill>
          <a:srgbClr val="FBC900"/>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20 June 2023</a:t>
            </a:r>
          </a:p>
        </p:txBody>
      </p:sp>
      <p:sp>
        <p:nvSpPr>
          <p:cNvPr id="13" name="Title">
            <a:extLst>
              <a:ext uri="{FF2B5EF4-FFF2-40B4-BE49-F238E27FC236}">
                <a16:creationId xmlns:a16="http://schemas.microsoft.com/office/drawing/2014/main" id="{76DFADB9-CC9D-E547-8CD9-C58C55DDD2D6}"/>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rgbClr val="003C57"/>
                </a:solidFill>
              </a:defRPr>
            </a:lvl1pPr>
          </a:lstStyle>
          <a:p>
            <a:r>
              <a:rPr lang="en-US"/>
              <a:t>Section slide</a:t>
            </a:r>
          </a:p>
        </p:txBody>
      </p:sp>
      <p:sp>
        <p:nvSpPr>
          <p:cNvPr id="11" name="Subtitle">
            <a:extLst>
              <a:ext uri="{FF2B5EF4-FFF2-40B4-BE49-F238E27FC236}">
                <a16:creationId xmlns:a16="http://schemas.microsoft.com/office/drawing/2014/main" id="{F27CF227-6C56-1B4B-8B3C-836CBD421334}"/>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rgbClr val="003C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17" name="Line">
            <a:extLst>
              <a:ext uri="{FF2B5EF4-FFF2-40B4-BE49-F238E27FC236}">
                <a16:creationId xmlns:a16="http://schemas.microsoft.com/office/drawing/2014/main" id="{E7A17917-5AA2-9546-83BC-34444E3C1470}"/>
              </a:ext>
            </a:extLst>
          </p:cNvPr>
          <p:cNvCxnSpPr>
            <a:cxnSpLocks/>
          </p:cNvCxnSpPr>
          <p:nvPr userDrawn="1"/>
        </p:nvCxnSpPr>
        <p:spPr>
          <a:xfrm>
            <a:off x="823943" y="6055339"/>
            <a:ext cx="10548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Logo">
            <a:extLst>
              <a:ext uri="{FF2B5EF4-FFF2-40B4-BE49-F238E27FC236}">
                <a16:creationId xmlns:a16="http://schemas.microsoft.com/office/drawing/2014/main" id="{A1D561F3-67B8-48D8-AF4C-01D517983C1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4288984585"/>
      </p:ext>
    </p:extLst>
  </p:cSld>
  <p:clrMapOvr>
    <a:masterClrMapping/>
  </p:clrMapOvr>
  <p:hf hdr="0"/>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Section slide_Neon yellow">
    <p:bg>
      <p:bgPr>
        <a:solidFill>
          <a:srgbClr val="F0F762"/>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20 June 2023</a:t>
            </a:r>
          </a:p>
        </p:txBody>
      </p:sp>
      <p:sp>
        <p:nvSpPr>
          <p:cNvPr id="13" name="Title">
            <a:extLst>
              <a:ext uri="{FF2B5EF4-FFF2-40B4-BE49-F238E27FC236}">
                <a16:creationId xmlns:a16="http://schemas.microsoft.com/office/drawing/2014/main" id="{76DFADB9-CC9D-E547-8CD9-C58C55DDD2D6}"/>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rgbClr val="003C57"/>
                </a:solidFill>
              </a:defRPr>
            </a:lvl1pPr>
          </a:lstStyle>
          <a:p>
            <a:r>
              <a:rPr lang="en-US"/>
              <a:t>Section slide</a:t>
            </a:r>
          </a:p>
        </p:txBody>
      </p:sp>
      <p:sp>
        <p:nvSpPr>
          <p:cNvPr id="11" name="Subtitle">
            <a:extLst>
              <a:ext uri="{FF2B5EF4-FFF2-40B4-BE49-F238E27FC236}">
                <a16:creationId xmlns:a16="http://schemas.microsoft.com/office/drawing/2014/main" id="{F27CF227-6C56-1B4B-8B3C-836CBD421334}"/>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rgbClr val="003C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17" name="Line">
            <a:extLst>
              <a:ext uri="{FF2B5EF4-FFF2-40B4-BE49-F238E27FC236}">
                <a16:creationId xmlns:a16="http://schemas.microsoft.com/office/drawing/2014/main" id="{E7A17917-5AA2-9546-83BC-34444E3C1470}"/>
              </a:ext>
            </a:extLst>
          </p:cNvPr>
          <p:cNvCxnSpPr>
            <a:cxnSpLocks/>
          </p:cNvCxnSpPr>
          <p:nvPr userDrawn="1"/>
        </p:nvCxnSpPr>
        <p:spPr>
          <a:xfrm>
            <a:off x="823943" y="6055339"/>
            <a:ext cx="10548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Logo">
            <a:extLst>
              <a:ext uri="{FF2B5EF4-FFF2-40B4-BE49-F238E27FC236}">
                <a16:creationId xmlns:a16="http://schemas.microsoft.com/office/drawing/2014/main" id="{A1D561F3-67B8-48D8-AF4C-01D517983C1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2321010472"/>
      </p:ext>
    </p:extLst>
  </p:cSld>
  <p:clrMapOvr>
    <a:masterClrMapping/>
  </p:clrMapOvr>
  <p:hf hdr="0"/>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Section slide_Spring green">
    <p:bg>
      <p:bgPr>
        <a:solidFill>
          <a:srgbClr val="A8BD3A"/>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F65B387B-3FD1-45EA-AC50-60AD9B8DA706}"/>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6" name="Footer Placeholder 13">
            <a:extLst>
              <a:ext uri="{FF2B5EF4-FFF2-40B4-BE49-F238E27FC236}">
                <a16:creationId xmlns:a16="http://schemas.microsoft.com/office/drawing/2014/main" id="{BEFA1C02-658E-4EF5-B8BD-C62D45000802}"/>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20 June 2023</a:t>
            </a:r>
          </a:p>
        </p:txBody>
      </p:sp>
      <p:cxnSp>
        <p:nvCxnSpPr>
          <p:cNvPr id="17" name="Straight Connector 16">
            <a:extLst>
              <a:ext uri="{FF2B5EF4-FFF2-40B4-BE49-F238E27FC236}">
                <a16:creationId xmlns:a16="http://schemas.microsoft.com/office/drawing/2014/main" id="{20C9938C-4DE2-4450-B60D-069F30542F33}"/>
              </a:ext>
            </a:extLst>
          </p:cNvPr>
          <p:cNvCxnSpPr>
            <a:cxnSpLocks/>
          </p:cNvCxnSpPr>
          <p:nvPr userDrawn="1"/>
        </p:nvCxnSpPr>
        <p:spPr>
          <a:xfrm>
            <a:off x="823943" y="6055339"/>
            <a:ext cx="10548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08FEB706-A4AF-49A8-A8AD-557CD3B0754E}"/>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rgbClr val="003C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9" name="Title 1">
            <a:extLst>
              <a:ext uri="{FF2B5EF4-FFF2-40B4-BE49-F238E27FC236}">
                <a16:creationId xmlns:a16="http://schemas.microsoft.com/office/drawing/2014/main" id="{AFB31923-E9AE-428F-A39B-605D38B7CAFD}"/>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rgbClr val="003C57"/>
                </a:solidFill>
              </a:defRPr>
            </a:lvl1pPr>
          </a:lstStyle>
          <a:p>
            <a:r>
              <a:rPr lang="en-US"/>
              <a:t>Section slide</a:t>
            </a:r>
          </a:p>
        </p:txBody>
      </p:sp>
      <p:pic>
        <p:nvPicPr>
          <p:cNvPr id="9" name="Logo">
            <a:extLst>
              <a:ext uri="{FF2B5EF4-FFF2-40B4-BE49-F238E27FC236}">
                <a16:creationId xmlns:a16="http://schemas.microsoft.com/office/drawing/2014/main" id="{4B9D8C77-AC27-4704-9677-EF7CBC17ECF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260842587"/>
      </p:ext>
    </p:extLst>
  </p:cSld>
  <p:clrMapOvr>
    <a:masterClrMapping/>
  </p:clrMapOvr>
  <p:hf hdr="0"/>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preserve="1" userDrawn="1">
  <p:cSld name="Section slide_Leaf green">
    <p:bg>
      <p:bgPr>
        <a:solidFill>
          <a:srgbClr val="0F8243"/>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20 June 2023</a:t>
            </a:r>
          </a:p>
        </p:txBody>
      </p:sp>
      <p:sp>
        <p:nvSpPr>
          <p:cNvPr id="17" name="Title">
            <a:extLst>
              <a:ext uri="{FF2B5EF4-FFF2-40B4-BE49-F238E27FC236}">
                <a16:creationId xmlns:a16="http://schemas.microsoft.com/office/drawing/2014/main" id="{54334A07-9B9F-A349-8CB2-86A842F8F64D}"/>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sp>
        <p:nvSpPr>
          <p:cNvPr id="16" name="Subtitle">
            <a:extLst>
              <a:ext uri="{FF2B5EF4-FFF2-40B4-BE49-F238E27FC236}">
                <a16:creationId xmlns:a16="http://schemas.microsoft.com/office/drawing/2014/main" id="{D120A143-5C37-E449-99C7-B1D969F1B890}"/>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10" name="Line">
            <a:extLst>
              <a:ext uri="{FF2B5EF4-FFF2-40B4-BE49-F238E27FC236}">
                <a16:creationId xmlns:a16="http://schemas.microsoft.com/office/drawing/2014/main" id="{2D6F6E82-1A2A-A042-8877-3692D4187F3F}"/>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Logo">
            <a:extLst>
              <a:ext uri="{FF2B5EF4-FFF2-40B4-BE49-F238E27FC236}">
                <a16:creationId xmlns:a16="http://schemas.microsoft.com/office/drawing/2014/main" id="{875D7785-5E6D-4E80-B06B-AE51D9F457C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684366443"/>
      </p:ext>
    </p:extLst>
  </p:cSld>
  <p:clrMapOvr>
    <a:masterClrMapping/>
  </p:clrMapOvr>
  <p:hf hdr="0"/>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2_Single column title and content">
    <p:bg>
      <p:bgPr>
        <a:solidFill>
          <a:srgbClr val="206095">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206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20 June 2023</a:t>
            </a:r>
          </a:p>
        </p:txBody>
      </p:sp>
      <p:sp>
        <p:nvSpPr>
          <p:cNvPr id="10" name="Title">
            <a:extLst>
              <a:ext uri="{FF2B5EF4-FFF2-40B4-BE49-F238E27FC236}">
                <a16:creationId xmlns:a16="http://schemas.microsoft.com/office/drawing/2014/main" id="{5529D046-3304-C048-A259-4072E1685AD1}"/>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solidFill>
                  <a:schemeClr val="tx1"/>
                </a:solidFill>
              </a:defRPr>
            </a:lvl1pPr>
          </a:lstStyle>
          <a:p>
            <a:r>
              <a:rPr lang="en-US"/>
              <a:t>Add your heading here</a:t>
            </a:r>
          </a:p>
        </p:txBody>
      </p:sp>
      <p:sp>
        <p:nvSpPr>
          <p:cNvPr id="11" name="Content Placeholder">
            <a:extLst>
              <a:ext uri="{FF2B5EF4-FFF2-40B4-BE49-F238E27FC236}">
                <a16:creationId xmlns:a16="http://schemas.microsoft.com/office/drawing/2014/main" id="{CAD29F18-7F8F-834A-916E-5882B73CE807}"/>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661FFF66-D6ED-4B36-B804-7E012BBA15F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504899070"/>
      </p:ext>
    </p:extLst>
  </p:cSld>
  <p:clrMapOvr>
    <a:masterClrMapping/>
  </p:clrMapOvr>
  <p:hf hdr="0"/>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4_Single column title and content">
    <p:bg>
      <p:bgPr>
        <a:solidFill>
          <a:srgbClr val="27A0CC">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27A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20 June 2023</a:t>
            </a:r>
          </a:p>
        </p:txBody>
      </p:sp>
      <p:sp>
        <p:nvSpPr>
          <p:cNvPr id="10" name="Title">
            <a:extLst>
              <a:ext uri="{FF2B5EF4-FFF2-40B4-BE49-F238E27FC236}">
                <a16:creationId xmlns:a16="http://schemas.microsoft.com/office/drawing/2014/main" id="{F86CEC68-96A8-9942-B57F-300C064ECCC8}"/>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485AD947-1A1D-1741-9924-A4BD848EB59D}"/>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2D4EE418-73DB-459D-8179-2514DCC4B8A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861917854"/>
      </p:ext>
    </p:extLst>
  </p:cSld>
  <p:clrMapOvr>
    <a:masterClrMapping/>
  </p:clrMapOvr>
  <p:hf hdr="0"/>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6_Single column title and content">
    <p:bg>
      <p:bgPr>
        <a:solidFill>
          <a:srgbClr val="00A3A6">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00A3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20 June 2023</a:t>
            </a:r>
          </a:p>
        </p:txBody>
      </p:sp>
      <p:sp>
        <p:nvSpPr>
          <p:cNvPr id="9" name="Title">
            <a:extLst>
              <a:ext uri="{FF2B5EF4-FFF2-40B4-BE49-F238E27FC236}">
                <a16:creationId xmlns:a16="http://schemas.microsoft.com/office/drawing/2014/main" id="{2ABAF583-29A6-2E47-8107-77BF62EAA799}"/>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84E6AC44-311B-3642-9476-91E530FC2417}"/>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2"/>
                </a:solidFill>
              </a:defRPr>
            </a:lvl2pPr>
            <a:lvl3pPr>
              <a:spcAft>
                <a:spcPts val="500"/>
              </a:spcAft>
              <a:defRPr sz="2400">
                <a:solidFill>
                  <a:schemeClr val="tx2"/>
                </a:solidFill>
              </a:defRPr>
            </a:lvl3pPr>
            <a:lvl4pPr>
              <a:spcAft>
                <a:spcPts val="500"/>
              </a:spcAft>
              <a:defRPr sz="2000">
                <a:solidFill>
                  <a:schemeClr val="tx2"/>
                </a:solidFill>
              </a:defRPr>
            </a:lvl4pPr>
            <a:lvl5pPr>
              <a:spcAft>
                <a:spcPts val="500"/>
              </a:spcAft>
              <a:defRPr sz="1800">
                <a:solidFill>
                  <a:schemeClr val="tx2"/>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0" name="Logo">
            <a:extLst>
              <a:ext uri="{FF2B5EF4-FFF2-40B4-BE49-F238E27FC236}">
                <a16:creationId xmlns:a16="http://schemas.microsoft.com/office/drawing/2014/main" id="{243014FD-25FC-400B-96E4-E959A247652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703920283"/>
      </p:ext>
    </p:extLst>
  </p:cSld>
  <p:clrMapOvr>
    <a:masterClrMapping/>
  </p:clrMapOvr>
  <p:hf hdr="0"/>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12_Single column title and content">
    <p:bg>
      <p:bgPr>
        <a:solidFill>
          <a:srgbClr val="3C388E">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3C3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20 June 2023</a:t>
            </a:r>
          </a:p>
        </p:txBody>
      </p:sp>
      <p:sp>
        <p:nvSpPr>
          <p:cNvPr id="10" name="Title">
            <a:extLst>
              <a:ext uri="{FF2B5EF4-FFF2-40B4-BE49-F238E27FC236}">
                <a16:creationId xmlns:a16="http://schemas.microsoft.com/office/drawing/2014/main" id="{43A56145-2D0E-E94F-A399-32CA6DD184A0}"/>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20C025E5-7258-7042-B637-ACEBD0147F90}"/>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2"/>
                </a:solidFill>
              </a:defRPr>
            </a:lvl1pPr>
            <a:lvl2pPr>
              <a:spcAft>
                <a:spcPts val="500"/>
              </a:spcAft>
              <a:defRPr sz="2800">
                <a:solidFill>
                  <a:schemeClr val="tx2"/>
                </a:solidFill>
              </a:defRPr>
            </a:lvl2pPr>
            <a:lvl3pPr>
              <a:spcAft>
                <a:spcPts val="500"/>
              </a:spcAft>
              <a:defRPr sz="2400">
                <a:solidFill>
                  <a:schemeClr val="tx2"/>
                </a:solidFill>
              </a:defRPr>
            </a:lvl3pPr>
            <a:lvl4pPr>
              <a:spcAft>
                <a:spcPts val="500"/>
              </a:spcAft>
              <a:defRPr sz="2000">
                <a:solidFill>
                  <a:schemeClr val="tx2"/>
                </a:solidFill>
              </a:defRPr>
            </a:lvl4pPr>
            <a:lvl5pPr>
              <a:spcAft>
                <a:spcPts val="500"/>
              </a:spcAft>
              <a:defRPr sz="1800">
                <a:solidFill>
                  <a:schemeClr val="tx2"/>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98013804-9CF1-4919-8F50-7EEB4859778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300060552"/>
      </p:ext>
    </p:extLst>
  </p:cSld>
  <p:clrMapOvr>
    <a:masterClrMapping/>
  </p:clrMapOvr>
  <p:hf hdr="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ingle column title and content">
    <p:bg>
      <p:bgPr>
        <a:solidFill>
          <a:srgbClr val="F5F5F6"/>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183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sp>
        <p:nvSpPr>
          <p:cNvPr id="2" name="Title"/>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3" name="Content Placeholde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1" name="Logo">
            <a:extLst>
              <a:ext uri="{FF2B5EF4-FFF2-40B4-BE49-F238E27FC236}">
                <a16:creationId xmlns:a16="http://schemas.microsoft.com/office/drawing/2014/main" id="{447E70A3-4C48-46D3-AED7-FAFF0A06871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043330725"/>
      </p:ext>
    </p:extLst>
  </p:cSld>
  <p:clrMapOvr>
    <a:masterClrMapping/>
  </p:clrMapOvr>
  <p:extLst>
    <p:ext uri="{DCECCB84-F9BA-43D5-87BE-67443E8EF086}">
      <p15:sldGuideLst xmlns:p15="http://schemas.microsoft.com/office/powerpoint/2012/main">
        <p15:guide id="1" pos="529">
          <p15:clr>
            <a:srgbClr val="FBAE40"/>
          </p15:clr>
        </p15:guide>
        <p15:guide id="2" pos="7174">
          <p15:clr>
            <a:srgbClr val="FBAE40"/>
          </p15:clr>
        </p15:guide>
        <p15:guide id="3" orient="horz" pos="391">
          <p15:clr>
            <a:srgbClr val="FBAE40"/>
          </p15:clr>
        </p15:guide>
        <p15:guide id="4" orient="horz" pos="3634">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Section slid_Indigo blue">
    <p:bg>
      <p:bgPr>
        <a:solidFill>
          <a:srgbClr val="3C388E"/>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cxnSp>
        <p:nvCxnSpPr>
          <p:cNvPr id="10" name="Straight Connector 9">
            <a:extLst>
              <a:ext uri="{FF2B5EF4-FFF2-40B4-BE49-F238E27FC236}">
                <a16:creationId xmlns:a16="http://schemas.microsoft.com/office/drawing/2014/main" id="{95FF6451-6437-294C-AE93-D483699E514B}"/>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543DF038-D2D9-464B-9CBE-BD4B00AFCE9F}"/>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4" name="Title 1">
            <a:extLst>
              <a:ext uri="{FF2B5EF4-FFF2-40B4-BE49-F238E27FC236}">
                <a16:creationId xmlns:a16="http://schemas.microsoft.com/office/drawing/2014/main" id="{C2A06972-B375-D540-B534-45327AACFB1D}"/>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pic>
        <p:nvPicPr>
          <p:cNvPr id="12" name="Logo">
            <a:extLst>
              <a:ext uri="{FF2B5EF4-FFF2-40B4-BE49-F238E27FC236}">
                <a16:creationId xmlns:a16="http://schemas.microsoft.com/office/drawing/2014/main" id="{0A4B514B-CC2C-4021-88E0-515BD591628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33469385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11_Single column title and content">
    <p:bg>
      <p:bgPr>
        <a:solidFill>
          <a:srgbClr val="902082">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902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20 June 2023</a:t>
            </a:r>
          </a:p>
        </p:txBody>
      </p:sp>
      <p:sp>
        <p:nvSpPr>
          <p:cNvPr id="10" name="Title">
            <a:extLst>
              <a:ext uri="{FF2B5EF4-FFF2-40B4-BE49-F238E27FC236}">
                <a16:creationId xmlns:a16="http://schemas.microsoft.com/office/drawing/2014/main" id="{368C9A3F-9D96-7744-B6CB-87D30682F4C4}"/>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13B7165C-0BA9-E541-A1E4-A25D1BA8426B}"/>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17AABDE1-B8B3-4234-9D22-44B1E03F53C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678522504"/>
      </p:ext>
    </p:extLst>
  </p:cSld>
  <p:clrMapOvr>
    <a:masterClrMapping/>
  </p:clrMapOvr>
  <p:hf hdr="0"/>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10_Single column title and content">
    <p:bg>
      <p:bgPr>
        <a:solidFill>
          <a:srgbClr val="DF0667">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DF06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20 June 2023</a:t>
            </a:r>
          </a:p>
        </p:txBody>
      </p:sp>
      <p:sp>
        <p:nvSpPr>
          <p:cNvPr id="10" name="Title">
            <a:extLst>
              <a:ext uri="{FF2B5EF4-FFF2-40B4-BE49-F238E27FC236}">
                <a16:creationId xmlns:a16="http://schemas.microsoft.com/office/drawing/2014/main" id="{C2C1B397-A9E1-B746-BD94-CB8BA481FAC2}"/>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4495690A-C631-5648-8771-CE0B1ACF2A27}"/>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607E2896-D758-4DC4-9916-A47CD121E38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3129308602"/>
      </p:ext>
    </p:extLst>
  </p:cSld>
  <p:clrMapOvr>
    <a:masterClrMapping/>
  </p:clrMapOvr>
  <p:hf hdr="0"/>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9_Single column title and content">
    <p:bg>
      <p:bgPr>
        <a:solidFill>
          <a:srgbClr val="D0021B">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D00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20 June 2023</a:t>
            </a:r>
          </a:p>
        </p:txBody>
      </p:sp>
      <p:sp>
        <p:nvSpPr>
          <p:cNvPr id="10" name="Title">
            <a:extLst>
              <a:ext uri="{FF2B5EF4-FFF2-40B4-BE49-F238E27FC236}">
                <a16:creationId xmlns:a16="http://schemas.microsoft.com/office/drawing/2014/main" id="{0444E5ED-F1A1-814E-ACFD-634EF419B0A5}"/>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67943E12-9848-8543-8144-6290A540B87B}"/>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9A07DF09-60BD-4FDD-BD3B-F76C80372C5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779958333"/>
      </p:ext>
    </p:extLst>
  </p:cSld>
  <p:clrMapOvr>
    <a:masterClrMapping/>
  </p:clrMapOvr>
  <p:hf hdr="0"/>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8_Single column title and content">
    <p:bg>
      <p:bgPr>
        <a:solidFill>
          <a:srgbClr val="FA6401">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FA6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20 June 2023</a:t>
            </a:r>
          </a:p>
        </p:txBody>
      </p:sp>
      <p:sp>
        <p:nvSpPr>
          <p:cNvPr id="10" name="Title">
            <a:extLst>
              <a:ext uri="{FF2B5EF4-FFF2-40B4-BE49-F238E27FC236}">
                <a16:creationId xmlns:a16="http://schemas.microsoft.com/office/drawing/2014/main" id="{D41039E6-3AF9-BE4A-A89B-1CD27539900B}"/>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FA352F9E-6205-3C41-8AFD-A15A3ED46E19}"/>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9B3DB760-375D-412A-8A1F-B405B5C7A23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396949490"/>
      </p:ext>
    </p:extLst>
  </p:cSld>
  <p:clrMapOvr>
    <a:masterClrMapping/>
  </p:clrMapOvr>
  <p:hf hdr="0"/>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13_Single column title and content">
    <p:bg>
      <p:bgPr>
        <a:solidFill>
          <a:srgbClr val="FBC900">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FBC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a:extLst>
              <a:ext uri="{FF2B5EF4-FFF2-40B4-BE49-F238E27FC236}">
                <a16:creationId xmlns:a16="http://schemas.microsoft.com/office/drawing/2014/main" id="{F06FA8BB-10A5-D04C-98E8-7CF1835F3413}"/>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6" name="Footer Placeholder">
            <a:extLst>
              <a:ext uri="{FF2B5EF4-FFF2-40B4-BE49-F238E27FC236}">
                <a16:creationId xmlns:a16="http://schemas.microsoft.com/office/drawing/2014/main" id="{4260E4F4-0AE2-534D-97B9-C9E641454FE3}"/>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20 June 2023</a:t>
            </a:r>
          </a:p>
        </p:txBody>
      </p:sp>
      <p:sp>
        <p:nvSpPr>
          <p:cNvPr id="10" name="Title">
            <a:extLst>
              <a:ext uri="{FF2B5EF4-FFF2-40B4-BE49-F238E27FC236}">
                <a16:creationId xmlns:a16="http://schemas.microsoft.com/office/drawing/2014/main" id="{43A56145-2D0E-E94F-A399-32CA6DD184A0}"/>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20C025E5-7258-7042-B637-ACEBD0147F90}"/>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2"/>
                </a:solidFill>
              </a:defRPr>
            </a:lvl2pPr>
            <a:lvl3pPr>
              <a:spcAft>
                <a:spcPts val="500"/>
              </a:spcAft>
              <a:defRPr sz="2400">
                <a:solidFill>
                  <a:schemeClr val="tx2"/>
                </a:solidFill>
              </a:defRPr>
            </a:lvl3pPr>
            <a:lvl4pPr>
              <a:spcAft>
                <a:spcPts val="500"/>
              </a:spcAft>
              <a:defRPr sz="2000">
                <a:solidFill>
                  <a:schemeClr val="tx2"/>
                </a:solidFill>
              </a:defRPr>
            </a:lvl4pPr>
            <a:lvl5pPr>
              <a:spcAft>
                <a:spcPts val="500"/>
              </a:spcAft>
              <a:defRPr sz="1800">
                <a:solidFill>
                  <a:schemeClr val="tx2"/>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3" name="Logo">
            <a:extLst>
              <a:ext uri="{FF2B5EF4-FFF2-40B4-BE49-F238E27FC236}">
                <a16:creationId xmlns:a16="http://schemas.microsoft.com/office/drawing/2014/main" id="{6C9D8E9D-FECD-4DEA-8266-684ED070F91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898554974"/>
      </p:ext>
    </p:extLst>
  </p:cSld>
  <p:clrMapOvr>
    <a:masterClrMapping/>
  </p:clrMapOvr>
  <p:hf hdr="0"/>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15_Single column title and content">
    <p:bg>
      <p:bgPr>
        <a:solidFill>
          <a:srgbClr val="F0F762">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F0F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a:extLst>
              <a:ext uri="{FF2B5EF4-FFF2-40B4-BE49-F238E27FC236}">
                <a16:creationId xmlns:a16="http://schemas.microsoft.com/office/drawing/2014/main" id="{F06FA8BB-10A5-D04C-98E8-7CF1835F3413}"/>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6" name="Footer Placeholder">
            <a:extLst>
              <a:ext uri="{FF2B5EF4-FFF2-40B4-BE49-F238E27FC236}">
                <a16:creationId xmlns:a16="http://schemas.microsoft.com/office/drawing/2014/main" id="{4260E4F4-0AE2-534D-97B9-C9E641454FE3}"/>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20 June 2023</a:t>
            </a:r>
          </a:p>
        </p:txBody>
      </p:sp>
      <p:sp>
        <p:nvSpPr>
          <p:cNvPr id="10" name="Title">
            <a:extLst>
              <a:ext uri="{FF2B5EF4-FFF2-40B4-BE49-F238E27FC236}">
                <a16:creationId xmlns:a16="http://schemas.microsoft.com/office/drawing/2014/main" id="{43A56145-2D0E-E94F-A399-32CA6DD184A0}"/>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20C025E5-7258-7042-B637-ACEBD0147F90}"/>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2"/>
                </a:solidFill>
              </a:defRPr>
            </a:lvl2pPr>
            <a:lvl3pPr>
              <a:spcAft>
                <a:spcPts val="500"/>
              </a:spcAft>
              <a:defRPr sz="2400">
                <a:solidFill>
                  <a:schemeClr val="tx2"/>
                </a:solidFill>
              </a:defRPr>
            </a:lvl3pPr>
            <a:lvl4pPr>
              <a:spcAft>
                <a:spcPts val="500"/>
              </a:spcAft>
              <a:defRPr sz="2000">
                <a:solidFill>
                  <a:schemeClr val="tx2"/>
                </a:solidFill>
              </a:defRPr>
            </a:lvl4pPr>
            <a:lvl5pPr>
              <a:spcAft>
                <a:spcPts val="500"/>
              </a:spcAft>
              <a:defRPr sz="1800">
                <a:solidFill>
                  <a:schemeClr val="tx2"/>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3" name="Logo">
            <a:extLst>
              <a:ext uri="{FF2B5EF4-FFF2-40B4-BE49-F238E27FC236}">
                <a16:creationId xmlns:a16="http://schemas.microsoft.com/office/drawing/2014/main" id="{6C9D8E9D-FECD-4DEA-8266-684ED070F91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1917618911"/>
      </p:ext>
    </p:extLst>
  </p:cSld>
  <p:clrMapOvr>
    <a:masterClrMapping/>
  </p:clrMapOvr>
  <p:hf hdr="0"/>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14_Single column title and content">
    <p:bg>
      <p:bgPr>
        <a:solidFill>
          <a:srgbClr val="A8BD3A">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A8BD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a:extLst>
              <a:ext uri="{FF2B5EF4-FFF2-40B4-BE49-F238E27FC236}">
                <a16:creationId xmlns:a16="http://schemas.microsoft.com/office/drawing/2014/main" id="{F06FA8BB-10A5-D04C-98E8-7CF1835F3413}"/>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6" name="Footer Placeholder">
            <a:extLst>
              <a:ext uri="{FF2B5EF4-FFF2-40B4-BE49-F238E27FC236}">
                <a16:creationId xmlns:a16="http://schemas.microsoft.com/office/drawing/2014/main" id="{4260E4F4-0AE2-534D-97B9-C9E641454FE3}"/>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20 June 2023</a:t>
            </a:r>
          </a:p>
        </p:txBody>
      </p:sp>
      <p:sp>
        <p:nvSpPr>
          <p:cNvPr id="10" name="Title">
            <a:extLst>
              <a:ext uri="{FF2B5EF4-FFF2-40B4-BE49-F238E27FC236}">
                <a16:creationId xmlns:a16="http://schemas.microsoft.com/office/drawing/2014/main" id="{43A56145-2D0E-E94F-A399-32CA6DD184A0}"/>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20C025E5-7258-7042-B637-ACEBD0147F90}"/>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2" name="Logo">
            <a:extLst>
              <a:ext uri="{FF2B5EF4-FFF2-40B4-BE49-F238E27FC236}">
                <a16:creationId xmlns:a16="http://schemas.microsoft.com/office/drawing/2014/main" id="{26111289-4FD3-437B-8361-6BB02403A0A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3555343621"/>
      </p:ext>
    </p:extLst>
  </p:cSld>
  <p:clrMapOvr>
    <a:masterClrMapping/>
  </p:clrMapOvr>
  <p:hf hdr="0"/>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7_Single column title and content">
    <p:bg>
      <p:bgPr>
        <a:solidFill>
          <a:srgbClr val="0F8243">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0F8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20 June 2023</a:t>
            </a:r>
          </a:p>
        </p:txBody>
      </p:sp>
      <p:sp>
        <p:nvSpPr>
          <p:cNvPr id="10" name="Title">
            <a:extLst>
              <a:ext uri="{FF2B5EF4-FFF2-40B4-BE49-F238E27FC236}">
                <a16:creationId xmlns:a16="http://schemas.microsoft.com/office/drawing/2014/main" id="{8D2D9665-1930-354D-807D-4411F3CF0D26}"/>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E3E75594-49FF-B84B-8C8B-F49C4E118CD9}"/>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E87E00BB-C881-4224-884B-E53DCEF7FC1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176690317"/>
      </p:ext>
    </p:extLst>
  </p:cSld>
  <p:clrMapOvr>
    <a:masterClrMapping/>
  </p:clrMapOvr>
  <p:hf hdr="0"/>
</p:sldLayout>
</file>

<file path=ppt/slideLayouts/slideLayout208.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9403" y="2130429"/>
            <a:ext cx="5376597" cy="2834743"/>
          </a:xfrm>
        </p:spPr>
        <p:txBody>
          <a:bodyPr tIns="0" bIns="0" anchor="t" anchorCtr="0">
            <a:normAutofit/>
          </a:bodyPr>
          <a:lstStyle>
            <a:lvl1pPr>
              <a:lnSpc>
                <a:spcPts val="6133"/>
              </a:lnSpc>
              <a:defRPr sz="5867" b="0" i="0" baseline="0">
                <a:solidFill>
                  <a:schemeClr val="tx1"/>
                </a:solidFill>
                <a:latin typeface="Roboto Light" panose="02000000000000000000" pitchFamily="2" charset="0"/>
                <a:ea typeface="Roboto Light" panose="02000000000000000000" pitchFamily="2" charset="0"/>
                <a:cs typeface="Roboto Light" panose="02000000000000000000" pitchFamily="2" charset="0"/>
              </a:defRPr>
            </a:lvl1pPr>
          </a:lstStyle>
          <a:p>
            <a:r>
              <a:rPr lang="en-US" dirty="0"/>
              <a:t>Click to edit Master title style</a:t>
            </a:r>
            <a:endParaRPr lang="en-IE" dirty="0"/>
          </a:p>
        </p:txBody>
      </p:sp>
      <p:sp>
        <p:nvSpPr>
          <p:cNvPr id="3" name="Subtitle 2"/>
          <p:cNvSpPr>
            <a:spLocks noGrp="1"/>
          </p:cNvSpPr>
          <p:nvPr>
            <p:ph type="subTitle" idx="1"/>
          </p:nvPr>
        </p:nvSpPr>
        <p:spPr>
          <a:xfrm>
            <a:off x="719403" y="5061181"/>
            <a:ext cx="5376597" cy="1464568"/>
          </a:xfrm>
        </p:spPr>
        <p:txBody>
          <a:bodyPr>
            <a:normAutofit/>
          </a:bodyPr>
          <a:lstStyle>
            <a:lvl1pPr marL="0" indent="0" algn="l">
              <a:lnSpc>
                <a:spcPts val="2933"/>
              </a:lnSpc>
              <a:buNone/>
              <a:defRPr sz="2667" b="1" i="0">
                <a:solidFill>
                  <a:schemeClr val="accent1"/>
                </a:solidFill>
                <a:latin typeface="Roboto Black" panose="02000000000000000000" pitchFamily="2" charset="0"/>
                <a:ea typeface="Roboto Black" panose="02000000000000000000" pitchFamily="2" charset="0"/>
                <a:cs typeface="Roboto Black" panose="02000000000000000000" pitchFamily="2"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endParaRPr lang="en-IE" dirty="0"/>
          </a:p>
        </p:txBody>
      </p:sp>
    </p:spTree>
    <p:extLst>
      <p:ext uri="{BB962C8B-B14F-4D97-AF65-F5344CB8AC3E}">
        <p14:creationId xmlns:p14="http://schemas.microsoft.com/office/powerpoint/2010/main" val="77539259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Divider Slid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9403" y="2130429"/>
            <a:ext cx="5376597" cy="4466924"/>
          </a:xfrm>
        </p:spPr>
        <p:txBody>
          <a:bodyPr tIns="0" bIns="0" anchor="t" anchorCtr="0">
            <a:normAutofit/>
          </a:bodyPr>
          <a:lstStyle>
            <a:lvl1pPr>
              <a:defRPr sz="4267" b="0">
                <a:solidFill>
                  <a:schemeClr val="tx1"/>
                </a:solidFill>
              </a:defRPr>
            </a:lvl1pPr>
          </a:lstStyle>
          <a:p>
            <a:r>
              <a:rPr lang="en-US" dirty="0"/>
              <a:t>Click to edit Master title style</a:t>
            </a:r>
            <a:endParaRPr lang="en-IE" dirty="0"/>
          </a:p>
        </p:txBody>
      </p:sp>
    </p:spTree>
    <p:extLst>
      <p:ext uri="{BB962C8B-B14F-4D97-AF65-F5344CB8AC3E}">
        <p14:creationId xmlns:p14="http://schemas.microsoft.com/office/powerpoint/2010/main" val="14859105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Section slid_Plum purple">
    <p:bg>
      <p:bgPr>
        <a:solidFill>
          <a:srgbClr val="902082"/>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cxnSp>
        <p:nvCxnSpPr>
          <p:cNvPr id="10" name="Straight Connector 9">
            <a:extLst>
              <a:ext uri="{FF2B5EF4-FFF2-40B4-BE49-F238E27FC236}">
                <a16:creationId xmlns:a16="http://schemas.microsoft.com/office/drawing/2014/main" id="{A9692B31-F575-6549-88BE-268E460843FC}"/>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461247D4-94C2-BE4C-A999-F549F7698CE4}"/>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4" name="Title 1">
            <a:extLst>
              <a:ext uri="{FF2B5EF4-FFF2-40B4-BE49-F238E27FC236}">
                <a16:creationId xmlns:a16="http://schemas.microsoft.com/office/drawing/2014/main" id="{0650BAC6-52B8-9D45-96A4-4363AFCA8331}"/>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pic>
        <p:nvPicPr>
          <p:cNvPr id="12" name="Logo">
            <a:extLst>
              <a:ext uri="{FF2B5EF4-FFF2-40B4-BE49-F238E27FC236}">
                <a16:creationId xmlns:a16="http://schemas.microsoft.com/office/drawing/2014/main" id="{8009441E-8CA1-4A7D-A5BB-4CFD7A541D3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51887037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Divider Slid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9403" y="2130429"/>
            <a:ext cx="5376597" cy="4466924"/>
          </a:xfrm>
        </p:spPr>
        <p:txBody>
          <a:bodyPr tIns="0" bIns="0" anchor="t" anchorCtr="0">
            <a:normAutofit/>
          </a:bodyPr>
          <a:lstStyle>
            <a:lvl1pPr>
              <a:defRPr sz="4267" b="0">
                <a:solidFill>
                  <a:schemeClr val="tx1"/>
                </a:solidFill>
              </a:defRPr>
            </a:lvl1pPr>
          </a:lstStyle>
          <a:p>
            <a:r>
              <a:rPr lang="en-US" dirty="0"/>
              <a:t>Click to edit Master title style</a:t>
            </a:r>
            <a:endParaRPr lang="en-IE" dirty="0"/>
          </a:p>
        </p:txBody>
      </p:sp>
    </p:spTree>
    <p:extLst>
      <p:ext uri="{BB962C8B-B14F-4D97-AF65-F5344CB8AC3E}">
        <p14:creationId xmlns:p14="http://schemas.microsoft.com/office/powerpoint/2010/main" val="297933537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1_Divider Slid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719403" y="2130429"/>
            <a:ext cx="5376597" cy="4466924"/>
          </a:xfrm>
        </p:spPr>
        <p:txBody>
          <a:bodyPr tIns="0" bIns="0" anchor="t" anchorCtr="0">
            <a:normAutofit/>
          </a:bodyPr>
          <a:lstStyle>
            <a:lvl1pPr>
              <a:defRPr sz="4267" b="0">
                <a:solidFill>
                  <a:schemeClr val="tx1"/>
                </a:solidFill>
              </a:defRPr>
            </a:lvl1pPr>
          </a:lstStyle>
          <a:p>
            <a:r>
              <a:rPr lang="en-US" dirty="0"/>
              <a:t>Click to edit Master title style</a:t>
            </a:r>
            <a:endParaRPr lang="en-IE" dirty="0"/>
          </a:p>
        </p:txBody>
      </p:sp>
    </p:spTree>
    <p:extLst>
      <p:ext uri="{BB962C8B-B14F-4D97-AF65-F5344CB8AC3E}">
        <p14:creationId xmlns:p14="http://schemas.microsoft.com/office/powerpoint/2010/main" val="324860038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General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IE" dirty="0"/>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Tree>
    <p:extLst>
      <p:ext uri="{BB962C8B-B14F-4D97-AF65-F5344CB8AC3E}">
        <p14:creationId xmlns:p14="http://schemas.microsoft.com/office/powerpoint/2010/main" val="400443666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45C1C0"/>
                </a:solidFill>
              </a:defRPr>
            </a:lvl1pPr>
          </a:lstStyle>
          <a:p>
            <a:r>
              <a:rPr lang="en-US" dirty="0"/>
              <a:t>Click to edit Master title style</a:t>
            </a:r>
            <a:endParaRPr lang="en-IE" dirty="0"/>
          </a:p>
        </p:txBody>
      </p:sp>
      <p:sp>
        <p:nvSpPr>
          <p:cNvPr id="3" name="Content Placeholder 2"/>
          <p:cNvSpPr>
            <a:spLocks noGrp="1"/>
          </p:cNvSpPr>
          <p:nvPr>
            <p:ph sz="half" idx="1"/>
          </p:nvPr>
        </p:nvSpPr>
        <p:spPr>
          <a:xfrm>
            <a:off x="609600" y="1508788"/>
            <a:ext cx="5384800" cy="384042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4" name="Content Placeholder 3"/>
          <p:cNvSpPr>
            <a:spLocks noGrp="1"/>
          </p:cNvSpPr>
          <p:nvPr>
            <p:ph sz="half" idx="2"/>
          </p:nvPr>
        </p:nvSpPr>
        <p:spPr>
          <a:xfrm>
            <a:off x="6197600" y="1508788"/>
            <a:ext cx="5384800" cy="3840427"/>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Tree>
    <p:extLst>
      <p:ext uri="{BB962C8B-B14F-4D97-AF65-F5344CB8AC3E}">
        <p14:creationId xmlns:p14="http://schemas.microsoft.com/office/powerpoint/2010/main" val="3133187059"/>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rgbClr val="45C1C0"/>
                </a:solidFill>
              </a:defRPr>
            </a:lvl1pPr>
          </a:lstStyle>
          <a:p>
            <a:r>
              <a:rPr lang="en-US" dirty="0"/>
              <a:t>Click to edit Master title style</a:t>
            </a:r>
            <a:endParaRPr lang="en-IE" dirty="0"/>
          </a:p>
        </p:txBody>
      </p:sp>
      <p:sp>
        <p:nvSpPr>
          <p:cNvPr id="3" name="Text Placeholder 2"/>
          <p:cNvSpPr>
            <a:spLocks noGrp="1"/>
          </p:cNvSpPr>
          <p:nvPr>
            <p:ph type="body" idx="1"/>
          </p:nvPr>
        </p:nvSpPr>
        <p:spPr>
          <a:xfrm>
            <a:off x="609600" y="1535113"/>
            <a:ext cx="5386917" cy="639763"/>
          </a:xfrm>
        </p:spPr>
        <p:txBody>
          <a:bodyPr anchor="t" anchorCtr="0">
            <a:normAutofit/>
          </a:bodyPr>
          <a:lstStyle>
            <a:lvl1pPr marL="0" indent="0">
              <a:buNone/>
              <a:defRPr sz="2667" b="1">
                <a:solidFill>
                  <a:schemeClr val="accent5"/>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4" name="Content Placeholder 3"/>
          <p:cNvSpPr>
            <a:spLocks noGrp="1"/>
          </p:cNvSpPr>
          <p:nvPr>
            <p:ph sz="half" idx="2"/>
          </p:nvPr>
        </p:nvSpPr>
        <p:spPr>
          <a:xfrm>
            <a:off x="609600" y="2174875"/>
            <a:ext cx="5386917" cy="3270349"/>
          </a:xfrm>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5" name="Text Placeholder 4"/>
          <p:cNvSpPr>
            <a:spLocks noGrp="1"/>
          </p:cNvSpPr>
          <p:nvPr>
            <p:ph type="body" sz="quarter" idx="3"/>
          </p:nvPr>
        </p:nvSpPr>
        <p:spPr>
          <a:xfrm>
            <a:off x="6193374" y="1535113"/>
            <a:ext cx="5389033" cy="639763"/>
          </a:xfrm>
        </p:spPr>
        <p:txBody>
          <a:bodyPr anchor="t" anchorCtr="0">
            <a:normAutofit/>
          </a:bodyPr>
          <a:lstStyle>
            <a:lvl1pPr marL="0" indent="0">
              <a:buNone/>
              <a:defRPr sz="2667" b="1">
                <a:solidFill>
                  <a:srgbClr val="639FA2"/>
                </a:solidFill>
              </a:defRPr>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dirty="0"/>
              <a:t>Click to edit Master text styles</a:t>
            </a:r>
          </a:p>
        </p:txBody>
      </p:sp>
      <p:sp>
        <p:nvSpPr>
          <p:cNvPr id="6" name="Content Placeholder 5"/>
          <p:cNvSpPr>
            <a:spLocks noGrp="1"/>
          </p:cNvSpPr>
          <p:nvPr>
            <p:ph sz="quarter" idx="4"/>
          </p:nvPr>
        </p:nvSpPr>
        <p:spPr>
          <a:xfrm>
            <a:off x="6193374" y="2174875"/>
            <a:ext cx="5389033" cy="3270349"/>
          </a:xfrm>
        </p:spPr>
        <p:txBody>
          <a:bodyPr/>
          <a:lstStyle>
            <a:lvl1pPr>
              <a:defRPr sz="2667"/>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Tree>
    <p:extLst>
      <p:ext uri="{BB962C8B-B14F-4D97-AF65-F5344CB8AC3E}">
        <p14:creationId xmlns:p14="http://schemas.microsoft.com/office/powerpoint/2010/main" val="1587537560"/>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solidFill>
                  <a:schemeClr val="accent1"/>
                </a:solidFill>
              </a:defRPr>
            </a:lvl1pPr>
          </a:lstStyle>
          <a:p>
            <a:r>
              <a:rPr lang="en-US" dirty="0"/>
              <a:t>Click to edit Master title style</a:t>
            </a:r>
            <a:endParaRPr lang="en-IE" dirty="0"/>
          </a:p>
        </p:txBody>
      </p:sp>
      <p:sp>
        <p:nvSpPr>
          <p:cNvPr id="4" name="Picture Placeholder 3"/>
          <p:cNvSpPr>
            <a:spLocks noGrp="1"/>
          </p:cNvSpPr>
          <p:nvPr>
            <p:ph type="pic" sz="quarter" idx="10"/>
          </p:nvPr>
        </p:nvSpPr>
        <p:spPr>
          <a:xfrm>
            <a:off x="624418" y="1701801"/>
            <a:ext cx="10943167" cy="3551767"/>
          </a:xfrm>
        </p:spPr>
        <p:txBody>
          <a:bodyPr/>
          <a:lstStyle/>
          <a:p>
            <a:endParaRPr lang="en-US" dirty="0"/>
          </a:p>
        </p:txBody>
      </p:sp>
    </p:spTree>
    <p:extLst>
      <p:ext uri="{BB962C8B-B14F-4D97-AF65-F5344CB8AC3E}">
        <p14:creationId xmlns:p14="http://schemas.microsoft.com/office/powerpoint/2010/main" val="102555903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blank" preserve="1">
  <p:cSld name="Blank Slide With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52437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Blank Slide Without Footer">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4393883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1_Full Image">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5664000"/>
          </a:xfrm>
        </p:spPr>
        <p:txBody>
          <a:bodyPr/>
          <a:lstStyle/>
          <a:p>
            <a:endParaRPr lang="en-US"/>
          </a:p>
        </p:txBody>
      </p:sp>
    </p:spTree>
    <p:extLst>
      <p:ext uri="{BB962C8B-B14F-4D97-AF65-F5344CB8AC3E}">
        <p14:creationId xmlns:p14="http://schemas.microsoft.com/office/powerpoint/2010/main" val="269991546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Full Image With No Footer">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0" y="0"/>
            <a:ext cx="12192000" cy="5733256"/>
          </a:xfrm>
        </p:spPr>
        <p:txBody>
          <a:bodyPr/>
          <a:lstStyle/>
          <a:p>
            <a:endParaRPr lang="en-US"/>
          </a:p>
        </p:txBody>
      </p:sp>
    </p:spTree>
    <p:extLst>
      <p:ext uri="{BB962C8B-B14F-4D97-AF65-F5344CB8AC3E}">
        <p14:creationId xmlns:p14="http://schemas.microsoft.com/office/powerpoint/2010/main" val="1439387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Section slide_Flamingo pink">
    <p:bg>
      <p:bgPr>
        <a:solidFill>
          <a:srgbClr val="DF0667"/>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cxnSp>
        <p:nvCxnSpPr>
          <p:cNvPr id="10" name="Straight Connector 9">
            <a:extLst>
              <a:ext uri="{FF2B5EF4-FFF2-40B4-BE49-F238E27FC236}">
                <a16:creationId xmlns:a16="http://schemas.microsoft.com/office/drawing/2014/main" id="{F67D8161-5352-AC4F-8422-00F311FA85FA}"/>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D0B060B4-A511-0047-913D-9721FF5144B9}"/>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4" name="Title 1">
            <a:extLst>
              <a:ext uri="{FF2B5EF4-FFF2-40B4-BE49-F238E27FC236}">
                <a16:creationId xmlns:a16="http://schemas.microsoft.com/office/drawing/2014/main" id="{03386FE0-A862-5740-962C-C24D3F6B9956}"/>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pic>
        <p:nvPicPr>
          <p:cNvPr id="12" name="Logo">
            <a:extLst>
              <a:ext uri="{FF2B5EF4-FFF2-40B4-BE49-F238E27FC236}">
                <a16:creationId xmlns:a16="http://schemas.microsoft.com/office/drawing/2014/main" id="{423B2346-C28B-4F92-B950-6933AADE81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24850535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3392" y="260648"/>
            <a:ext cx="3779208" cy="1162051"/>
          </a:xfrm>
        </p:spPr>
        <p:txBody>
          <a:bodyPr anchor="t" anchorCtr="0"/>
          <a:lstStyle>
            <a:lvl1pPr algn="l">
              <a:defRPr sz="2667" b="1">
                <a:solidFill>
                  <a:schemeClr val="accent5"/>
                </a:solidFill>
                <a:latin typeface="Roboto Slab"/>
              </a:defRPr>
            </a:lvl1pPr>
          </a:lstStyle>
          <a:p>
            <a:r>
              <a:rPr lang="en-US" dirty="0"/>
              <a:t>Click to edit Master title style</a:t>
            </a:r>
            <a:endParaRPr lang="en-IE" dirty="0"/>
          </a:p>
        </p:txBody>
      </p:sp>
      <p:sp>
        <p:nvSpPr>
          <p:cNvPr id="3" name="Content Placeholder 2"/>
          <p:cNvSpPr>
            <a:spLocks noGrp="1"/>
          </p:cNvSpPr>
          <p:nvPr>
            <p:ph idx="1"/>
          </p:nvPr>
        </p:nvSpPr>
        <p:spPr>
          <a:xfrm>
            <a:off x="4766733" y="273055"/>
            <a:ext cx="6815667" cy="5172171"/>
          </a:xfrm>
        </p:spPr>
        <p:txBody>
          <a:bodyPr/>
          <a:lstStyle>
            <a:lvl1pPr marL="0" indent="0" algn="l">
              <a:buNone/>
              <a:defRPr sz="4267" b="1">
                <a:solidFill>
                  <a:srgbClr val="45C1C0"/>
                </a:solidFill>
              </a:defRPr>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
        <p:nvSpPr>
          <p:cNvPr id="4" name="Text Placeholder 3"/>
          <p:cNvSpPr>
            <a:spLocks noGrp="1"/>
          </p:cNvSpPr>
          <p:nvPr>
            <p:ph type="body" sz="half" idx="2"/>
          </p:nvPr>
        </p:nvSpPr>
        <p:spPr>
          <a:xfrm>
            <a:off x="623392" y="1422703"/>
            <a:ext cx="3779208" cy="4010119"/>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dirty="0"/>
              <a:t>Click to edit Master text styles</a:t>
            </a:r>
          </a:p>
        </p:txBody>
      </p:sp>
    </p:spTree>
    <p:extLst>
      <p:ext uri="{BB962C8B-B14F-4D97-AF65-F5344CB8AC3E}">
        <p14:creationId xmlns:p14="http://schemas.microsoft.com/office/powerpoint/2010/main" val="305186054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End Slide">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29877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Empty Slid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947232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Section slide_Ruby red">
    <p:bg>
      <p:bgPr>
        <a:solidFill>
          <a:srgbClr val="D0021B"/>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cxnSp>
        <p:nvCxnSpPr>
          <p:cNvPr id="10" name="Straight Connector 9">
            <a:extLst>
              <a:ext uri="{FF2B5EF4-FFF2-40B4-BE49-F238E27FC236}">
                <a16:creationId xmlns:a16="http://schemas.microsoft.com/office/drawing/2014/main" id="{55661407-3B8B-664A-A263-554870E58063}"/>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97414DBD-79C5-A244-8B4E-E0A37BD602F5}"/>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4" name="Title 1">
            <a:extLst>
              <a:ext uri="{FF2B5EF4-FFF2-40B4-BE49-F238E27FC236}">
                <a16:creationId xmlns:a16="http://schemas.microsoft.com/office/drawing/2014/main" id="{0A16821C-C6DC-7B48-A948-EEC91826F275}"/>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pic>
        <p:nvPicPr>
          <p:cNvPr id="12" name="Logo">
            <a:extLst>
              <a:ext uri="{FF2B5EF4-FFF2-40B4-BE49-F238E27FC236}">
                <a16:creationId xmlns:a16="http://schemas.microsoft.com/office/drawing/2014/main" id="{577D6933-6FD9-4F20-A934-78E60B86F52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6049524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slide_Jaffa orange">
    <p:bg>
      <p:bgPr>
        <a:solidFill>
          <a:srgbClr val="FA6401"/>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cxnSp>
        <p:nvCxnSpPr>
          <p:cNvPr id="10" name="Straight Connector 9">
            <a:extLst>
              <a:ext uri="{FF2B5EF4-FFF2-40B4-BE49-F238E27FC236}">
                <a16:creationId xmlns:a16="http://schemas.microsoft.com/office/drawing/2014/main" id="{7B81843D-E333-4F4C-A36D-94080D3638C8}"/>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C62F1910-CA81-E648-B863-DE791419B0EC}"/>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9" name="Title 1">
            <a:extLst>
              <a:ext uri="{FF2B5EF4-FFF2-40B4-BE49-F238E27FC236}">
                <a16:creationId xmlns:a16="http://schemas.microsoft.com/office/drawing/2014/main" id="{8E7CF45C-0FAE-7E42-85CA-A478088C01D7}"/>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pic>
        <p:nvPicPr>
          <p:cNvPr id="12" name="Logo">
            <a:extLst>
              <a:ext uri="{FF2B5EF4-FFF2-40B4-BE49-F238E27FC236}">
                <a16:creationId xmlns:a16="http://schemas.microsoft.com/office/drawing/2014/main" id="{685EC371-6C64-457D-9F78-8AB2FCF93F3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4134681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Section slide_Sun yellow">
    <p:bg>
      <p:bgPr>
        <a:solidFill>
          <a:srgbClr val="FBC900"/>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endParaRPr lang="en-US"/>
          </a:p>
        </p:txBody>
      </p:sp>
      <p:sp>
        <p:nvSpPr>
          <p:cNvPr id="13" name="Title">
            <a:extLst>
              <a:ext uri="{FF2B5EF4-FFF2-40B4-BE49-F238E27FC236}">
                <a16:creationId xmlns:a16="http://schemas.microsoft.com/office/drawing/2014/main" id="{76DFADB9-CC9D-E547-8CD9-C58C55DDD2D6}"/>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rgbClr val="003C57"/>
                </a:solidFill>
              </a:defRPr>
            </a:lvl1pPr>
          </a:lstStyle>
          <a:p>
            <a:r>
              <a:rPr lang="en-US"/>
              <a:t>Section slide</a:t>
            </a:r>
          </a:p>
        </p:txBody>
      </p:sp>
      <p:sp>
        <p:nvSpPr>
          <p:cNvPr id="11" name="Subtitle">
            <a:extLst>
              <a:ext uri="{FF2B5EF4-FFF2-40B4-BE49-F238E27FC236}">
                <a16:creationId xmlns:a16="http://schemas.microsoft.com/office/drawing/2014/main" id="{F27CF227-6C56-1B4B-8B3C-836CBD421334}"/>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rgbClr val="003C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17" name="Line">
            <a:extLst>
              <a:ext uri="{FF2B5EF4-FFF2-40B4-BE49-F238E27FC236}">
                <a16:creationId xmlns:a16="http://schemas.microsoft.com/office/drawing/2014/main" id="{E7A17917-5AA2-9546-83BC-34444E3C1470}"/>
              </a:ext>
            </a:extLst>
          </p:cNvPr>
          <p:cNvCxnSpPr>
            <a:cxnSpLocks/>
          </p:cNvCxnSpPr>
          <p:nvPr userDrawn="1"/>
        </p:nvCxnSpPr>
        <p:spPr>
          <a:xfrm>
            <a:off x="823943" y="6055339"/>
            <a:ext cx="10548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Logo">
            <a:extLst>
              <a:ext uri="{FF2B5EF4-FFF2-40B4-BE49-F238E27FC236}">
                <a16:creationId xmlns:a16="http://schemas.microsoft.com/office/drawing/2014/main" id="{A1D561F3-67B8-48D8-AF4C-01D517983C1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23857023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Section slide_Neon yellow">
    <p:bg>
      <p:bgPr>
        <a:solidFill>
          <a:srgbClr val="F0F762"/>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endParaRPr lang="en-US"/>
          </a:p>
        </p:txBody>
      </p:sp>
      <p:sp>
        <p:nvSpPr>
          <p:cNvPr id="13" name="Title">
            <a:extLst>
              <a:ext uri="{FF2B5EF4-FFF2-40B4-BE49-F238E27FC236}">
                <a16:creationId xmlns:a16="http://schemas.microsoft.com/office/drawing/2014/main" id="{76DFADB9-CC9D-E547-8CD9-C58C55DDD2D6}"/>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rgbClr val="003C57"/>
                </a:solidFill>
              </a:defRPr>
            </a:lvl1pPr>
          </a:lstStyle>
          <a:p>
            <a:r>
              <a:rPr lang="en-US"/>
              <a:t>Section slide</a:t>
            </a:r>
          </a:p>
        </p:txBody>
      </p:sp>
      <p:sp>
        <p:nvSpPr>
          <p:cNvPr id="11" name="Subtitle">
            <a:extLst>
              <a:ext uri="{FF2B5EF4-FFF2-40B4-BE49-F238E27FC236}">
                <a16:creationId xmlns:a16="http://schemas.microsoft.com/office/drawing/2014/main" id="{F27CF227-6C56-1B4B-8B3C-836CBD421334}"/>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rgbClr val="003C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17" name="Line">
            <a:extLst>
              <a:ext uri="{FF2B5EF4-FFF2-40B4-BE49-F238E27FC236}">
                <a16:creationId xmlns:a16="http://schemas.microsoft.com/office/drawing/2014/main" id="{E7A17917-5AA2-9546-83BC-34444E3C1470}"/>
              </a:ext>
            </a:extLst>
          </p:cNvPr>
          <p:cNvCxnSpPr>
            <a:cxnSpLocks/>
          </p:cNvCxnSpPr>
          <p:nvPr userDrawn="1"/>
        </p:nvCxnSpPr>
        <p:spPr>
          <a:xfrm>
            <a:off x="823943" y="6055339"/>
            <a:ext cx="10548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Logo">
            <a:extLst>
              <a:ext uri="{FF2B5EF4-FFF2-40B4-BE49-F238E27FC236}">
                <a16:creationId xmlns:a16="http://schemas.microsoft.com/office/drawing/2014/main" id="{A1D561F3-67B8-48D8-AF4C-01D517983C1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25464570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Section slide_Spring green">
    <p:bg>
      <p:bgPr>
        <a:solidFill>
          <a:srgbClr val="A8BD3A"/>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F65B387B-3FD1-45EA-AC50-60AD9B8DA706}"/>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6" name="Footer Placeholder 13">
            <a:extLst>
              <a:ext uri="{FF2B5EF4-FFF2-40B4-BE49-F238E27FC236}">
                <a16:creationId xmlns:a16="http://schemas.microsoft.com/office/drawing/2014/main" id="{BEFA1C02-658E-4EF5-B8BD-C62D45000802}"/>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endParaRPr lang="en-US"/>
          </a:p>
        </p:txBody>
      </p:sp>
      <p:cxnSp>
        <p:nvCxnSpPr>
          <p:cNvPr id="17" name="Straight Connector 16">
            <a:extLst>
              <a:ext uri="{FF2B5EF4-FFF2-40B4-BE49-F238E27FC236}">
                <a16:creationId xmlns:a16="http://schemas.microsoft.com/office/drawing/2014/main" id="{20C9938C-4DE2-4450-B60D-069F30542F33}"/>
              </a:ext>
            </a:extLst>
          </p:cNvPr>
          <p:cNvCxnSpPr>
            <a:cxnSpLocks/>
          </p:cNvCxnSpPr>
          <p:nvPr userDrawn="1"/>
        </p:nvCxnSpPr>
        <p:spPr>
          <a:xfrm>
            <a:off x="823943" y="6055339"/>
            <a:ext cx="10548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08FEB706-A4AF-49A8-A8AD-557CD3B0754E}"/>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rgbClr val="003C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9" name="Title 1">
            <a:extLst>
              <a:ext uri="{FF2B5EF4-FFF2-40B4-BE49-F238E27FC236}">
                <a16:creationId xmlns:a16="http://schemas.microsoft.com/office/drawing/2014/main" id="{AFB31923-E9AE-428F-A39B-605D38B7CAFD}"/>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rgbClr val="003C57"/>
                </a:solidFill>
              </a:defRPr>
            </a:lvl1pPr>
          </a:lstStyle>
          <a:p>
            <a:r>
              <a:rPr lang="en-US"/>
              <a:t>Section slide</a:t>
            </a:r>
          </a:p>
        </p:txBody>
      </p:sp>
      <p:pic>
        <p:nvPicPr>
          <p:cNvPr id="9" name="Logo">
            <a:extLst>
              <a:ext uri="{FF2B5EF4-FFF2-40B4-BE49-F238E27FC236}">
                <a16:creationId xmlns:a16="http://schemas.microsoft.com/office/drawing/2014/main" id="{4B9D8C77-AC27-4704-9677-EF7CBC17ECF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32686462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Section slide_Leaf green">
    <p:bg>
      <p:bgPr>
        <a:solidFill>
          <a:srgbClr val="0F8243"/>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sp>
        <p:nvSpPr>
          <p:cNvPr id="17" name="Title">
            <a:extLst>
              <a:ext uri="{FF2B5EF4-FFF2-40B4-BE49-F238E27FC236}">
                <a16:creationId xmlns:a16="http://schemas.microsoft.com/office/drawing/2014/main" id="{54334A07-9B9F-A349-8CB2-86A842F8F64D}"/>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sp>
        <p:nvSpPr>
          <p:cNvPr id="16" name="Subtitle">
            <a:extLst>
              <a:ext uri="{FF2B5EF4-FFF2-40B4-BE49-F238E27FC236}">
                <a16:creationId xmlns:a16="http://schemas.microsoft.com/office/drawing/2014/main" id="{D120A143-5C37-E449-99C7-B1D969F1B890}"/>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10" name="Line">
            <a:extLst>
              <a:ext uri="{FF2B5EF4-FFF2-40B4-BE49-F238E27FC236}">
                <a16:creationId xmlns:a16="http://schemas.microsoft.com/office/drawing/2014/main" id="{2D6F6E82-1A2A-A042-8877-3692D4187F3F}"/>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Logo">
            <a:extLst>
              <a:ext uri="{FF2B5EF4-FFF2-40B4-BE49-F238E27FC236}">
                <a16:creationId xmlns:a16="http://schemas.microsoft.com/office/drawing/2014/main" id="{875D7785-5E6D-4E80-B06B-AE51D9F457C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040700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2_Single column title and content">
    <p:bg>
      <p:bgPr>
        <a:solidFill>
          <a:srgbClr val="206095">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206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sp>
        <p:nvSpPr>
          <p:cNvPr id="10" name="Title">
            <a:extLst>
              <a:ext uri="{FF2B5EF4-FFF2-40B4-BE49-F238E27FC236}">
                <a16:creationId xmlns:a16="http://schemas.microsoft.com/office/drawing/2014/main" id="{5529D046-3304-C048-A259-4072E1685AD1}"/>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solidFill>
                  <a:schemeClr val="tx1"/>
                </a:solidFill>
              </a:defRPr>
            </a:lvl1pPr>
          </a:lstStyle>
          <a:p>
            <a:r>
              <a:rPr lang="en-US"/>
              <a:t>Add your heading here</a:t>
            </a:r>
          </a:p>
        </p:txBody>
      </p:sp>
      <p:sp>
        <p:nvSpPr>
          <p:cNvPr id="11" name="Content Placeholder">
            <a:extLst>
              <a:ext uri="{FF2B5EF4-FFF2-40B4-BE49-F238E27FC236}">
                <a16:creationId xmlns:a16="http://schemas.microsoft.com/office/drawing/2014/main" id="{CAD29F18-7F8F-834A-916E-5882B73CE807}"/>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661FFF66-D6ED-4B36-B804-7E012BBA15F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3865389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wo column text and content">
    <p:bg>
      <p:bgPr>
        <a:solidFill>
          <a:srgbClr val="F5F5F6"/>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B75BE5F0-67EC-0641-9E8B-7BC2DE4910BB}"/>
              </a:ext>
            </a:extLst>
          </p:cNvPr>
          <p:cNvSpPr/>
          <p:nvPr userDrawn="1"/>
        </p:nvSpPr>
        <p:spPr>
          <a:xfrm>
            <a:off x="0" y="6037942"/>
            <a:ext cx="12192000" cy="820058"/>
          </a:xfrm>
          <a:prstGeom prst="rect">
            <a:avLst/>
          </a:prstGeom>
          <a:solidFill>
            <a:srgbClr val="183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sp>
        <p:nvSpPr>
          <p:cNvPr id="17" name="Title">
            <a:extLst>
              <a:ext uri="{FF2B5EF4-FFF2-40B4-BE49-F238E27FC236}">
                <a16:creationId xmlns:a16="http://schemas.microsoft.com/office/drawing/2014/main" id="{BF8E2729-03F2-4F77-BF33-CCC290F9D763}"/>
              </a:ext>
            </a:extLst>
          </p:cNvPr>
          <p:cNvSpPr>
            <a:spLocks noGrp="1"/>
          </p:cNvSpPr>
          <p:nvPr>
            <p:ph type="title" hasCustomPrompt="1"/>
          </p:nvPr>
        </p:nvSpPr>
        <p:spPr>
          <a:xfrm>
            <a:off x="838200" y="642126"/>
            <a:ext cx="10515600" cy="526298"/>
          </a:xfrm>
          <a:prstGeom prst="rect">
            <a:avLst/>
          </a:prstGeom>
        </p:spPr>
        <p:txBody>
          <a:bodyPr>
            <a:spAutoFit/>
          </a:bodyPr>
          <a:lstStyle>
            <a:lvl1pPr>
              <a:defRPr sz="3600"/>
            </a:lvl1pPr>
          </a:lstStyle>
          <a:p>
            <a:r>
              <a:rPr lang="en-US"/>
              <a:t>Add your heading here</a:t>
            </a:r>
          </a:p>
        </p:txBody>
      </p:sp>
      <p:sp>
        <p:nvSpPr>
          <p:cNvPr id="3" name="Content Placeholder 1"/>
          <p:cNvSpPr>
            <a:spLocks noGrp="1"/>
          </p:cNvSpPr>
          <p:nvPr>
            <p:ph sz="half" idx="1" hasCustomPrompt="1"/>
          </p:nvPr>
        </p:nvSpPr>
        <p:spPr>
          <a:xfrm>
            <a:off x="838200" y="1422595"/>
            <a:ext cx="4961351" cy="2375394"/>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a:t>Column one</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p:cNvSpPr>
            <a:spLocks noGrp="1"/>
          </p:cNvSpPr>
          <p:nvPr>
            <p:ph sz="half" idx="2" hasCustomPrompt="1"/>
          </p:nvPr>
        </p:nvSpPr>
        <p:spPr>
          <a:xfrm>
            <a:off x="6172200" y="1422595"/>
            <a:ext cx="5199743" cy="2375394"/>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a:t>Column two</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ACE27A3F-1D07-4E3A-9F98-B1A9D16017A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431495582"/>
      </p:ext>
    </p:extLst>
  </p:cSld>
  <p:clrMapOvr>
    <a:masterClrMapping/>
  </p:clrMapOvr>
  <p:extLst>
    <p:ext uri="{DCECCB84-F9BA-43D5-87BE-67443E8EF086}">
      <p15:sldGuideLst xmlns:p15="http://schemas.microsoft.com/office/powerpoint/2012/main">
        <p15:guide id="1" pos="529">
          <p15:clr>
            <a:srgbClr val="FBAE40"/>
          </p15:clr>
        </p15:guide>
        <p15:guide id="2" orient="horz" pos="391">
          <p15:clr>
            <a:srgbClr val="FBAE40"/>
          </p15:clr>
        </p15:guide>
        <p15:guide id="3" pos="7174">
          <p15:clr>
            <a:srgbClr val="FBAE40"/>
          </p15:clr>
        </p15:guide>
        <p15:guide id="4" orient="horz" pos="3634">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4_Single column title and content">
    <p:bg>
      <p:bgPr>
        <a:solidFill>
          <a:srgbClr val="27A0CC">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27A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sp>
        <p:nvSpPr>
          <p:cNvPr id="10" name="Title">
            <a:extLst>
              <a:ext uri="{FF2B5EF4-FFF2-40B4-BE49-F238E27FC236}">
                <a16:creationId xmlns:a16="http://schemas.microsoft.com/office/drawing/2014/main" id="{F86CEC68-96A8-9942-B57F-300C064ECCC8}"/>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485AD947-1A1D-1741-9924-A4BD848EB59D}"/>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2D4EE418-73DB-459D-8179-2514DCC4B8A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394378140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6_Single column title and content">
    <p:bg>
      <p:bgPr>
        <a:solidFill>
          <a:srgbClr val="00A3A6">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00A3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sp>
        <p:nvSpPr>
          <p:cNvPr id="9" name="Title">
            <a:extLst>
              <a:ext uri="{FF2B5EF4-FFF2-40B4-BE49-F238E27FC236}">
                <a16:creationId xmlns:a16="http://schemas.microsoft.com/office/drawing/2014/main" id="{2ABAF583-29A6-2E47-8107-77BF62EAA799}"/>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84E6AC44-311B-3642-9476-91E530FC2417}"/>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2"/>
                </a:solidFill>
              </a:defRPr>
            </a:lvl2pPr>
            <a:lvl3pPr>
              <a:spcAft>
                <a:spcPts val="500"/>
              </a:spcAft>
              <a:defRPr sz="2400">
                <a:solidFill>
                  <a:schemeClr val="tx2"/>
                </a:solidFill>
              </a:defRPr>
            </a:lvl3pPr>
            <a:lvl4pPr>
              <a:spcAft>
                <a:spcPts val="500"/>
              </a:spcAft>
              <a:defRPr sz="2000">
                <a:solidFill>
                  <a:schemeClr val="tx2"/>
                </a:solidFill>
              </a:defRPr>
            </a:lvl4pPr>
            <a:lvl5pPr>
              <a:spcAft>
                <a:spcPts val="500"/>
              </a:spcAft>
              <a:defRPr sz="1800">
                <a:solidFill>
                  <a:schemeClr val="tx2"/>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0" name="Logo">
            <a:extLst>
              <a:ext uri="{FF2B5EF4-FFF2-40B4-BE49-F238E27FC236}">
                <a16:creationId xmlns:a16="http://schemas.microsoft.com/office/drawing/2014/main" id="{243014FD-25FC-400B-96E4-E959A247652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5709990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12_Single column title and content">
    <p:bg>
      <p:bgPr>
        <a:solidFill>
          <a:srgbClr val="3C388E">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3C3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sp>
        <p:nvSpPr>
          <p:cNvPr id="10" name="Title">
            <a:extLst>
              <a:ext uri="{FF2B5EF4-FFF2-40B4-BE49-F238E27FC236}">
                <a16:creationId xmlns:a16="http://schemas.microsoft.com/office/drawing/2014/main" id="{43A56145-2D0E-E94F-A399-32CA6DD184A0}"/>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20C025E5-7258-7042-B637-ACEBD0147F90}"/>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2"/>
                </a:solidFill>
              </a:defRPr>
            </a:lvl1pPr>
            <a:lvl2pPr>
              <a:spcAft>
                <a:spcPts val="500"/>
              </a:spcAft>
              <a:defRPr sz="2800">
                <a:solidFill>
                  <a:schemeClr val="tx2"/>
                </a:solidFill>
              </a:defRPr>
            </a:lvl2pPr>
            <a:lvl3pPr>
              <a:spcAft>
                <a:spcPts val="500"/>
              </a:spcAft>
              <a:defRPr sz="2400">
                <a:solidFill>
                  <a:schemeClr val="tx2"/>
                </a:solidFill>
              </a:defRPr>
            </a:lvl3pPr>
            <a:lvl4pPr>
              <a:spcAft>
                <a:spcPts val="500"/>
              </a:spcAft>
              <a:defRPr sz="2000">
                <a:solidFill>
                  <a:schemeClr val="tx2"/>
                </a:solidFill>
              </a:defRPr>
            </a:lvl4pPr>
            <a:lvl5pPr>
              <a:spcAft>
                <a:spcPts val="500"/>
              </a:spcAft>
              <a:defRPr sz="1800">
                <a:solidFill>
                  <a:schemeClr val="tx2"/>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98013804-9CF1-4919-8F50-7EEB4859778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370786160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1_Single column title and content">
    <p:bg>
      <p:bgPr>
        <a:solidFill>
          <a:srgbClr val="902082">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902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sp>
        <p:nvSpPr>
          <p:cNvPr id="10" name="Title">
            <a:extLst>
              <a:ext uri="{FF2B5EF4-FFF2-40B4-BE49-F238E27FC236}">
                <a16:creationId xmlns:a16="http://schemas.microsoft.com/office/drawing/2014/main" id="{368C9A3F-9D96-7744-B6CB-87D30682F4C4}"/>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13B7165C-0BA9-E541-A1E4-A25D1BA8426B}"/>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17AABDE1-B8B3-4234-9D22-44B1E03F53C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09136885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10_Single column title and content">
    <p:bg>
      <p:bgPr>
        <a:solidFill>
          <a:srgbClr val="DF0667">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DF06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sp>
        <p:nvSpPr>
          <p:cNvPr id="10" name="Title">
            <a:extLst>
              <a:ext uri="{FF2B5EF4-FFF2-40B4-BE49-F238E27FC236}">
                <a16:creationId xmlns:a16="http://schemas.microsoft.com/office/drawing/2014/main" id="{C2C1B397-A9E1-B746-BD94-CB8BA481FAC2}"/>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4495690A-C631-5648-8771-CE0B1ACF2A27}"/>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607E2896-D758-4DC4-9916-A47CD121E38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35249176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9_Single column title and content">
    <p:bg>
      <p:bgPr>
        <a:solidFill>
          <a:srgbClr val="D0021B">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D00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sp>
        <p:nvSpPr>
          <p:cNvPr id="10" name="Title">
            <a:extLst>
              <a:ext uri="{FF2B5EF4-FFF2-40B4-BE49-F238E27FC236}">
                <a16:creationId xmlns:a16="http://schemas.microsoft.com/office/drawing/2014/main" id="{0444E5ED-F1A1-814E-ACFD-634EF419B0A5}"/>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67943E12-9848-8543-8144-6290A540B87B}"/>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9A07DF09-60BD-4FDD-BD3B-F76C80372C5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8705659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8_Single column title and content">
    <p:bg>
      <p:bgPr>
        <a:solidFill>
          <a:srgbClr val="FA6401">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FA6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sp>
        <p:nvSpPr>
          <p:cNvPr id="10" name="Title">
            <a:extLst>
              <a:ext uri="{FF2B5EF4-FFF2-40B4-BE49-F238E27FC236}">
                <a16:creationId xmlns:a16="http://schemas.microsoft.com/office/drawing/2014/main" id="{D41039E6-3AF9-BE4A-A89B-1CD27539900B}"/>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FA352F9E-6205-3C41-8AFD-A15A3ED46E19}"/>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9B3DB760-375D-412A-8A1F-B405B5C7A23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598578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3_Single column title and content">
    <p:bg>
      <p:bgPr>
        <a:solidFill>
          <a:srgbClr val="FBC900">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FBC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a:extLst>
              <a:ext uri="{FF2B5EF4-FFF2-40B4-BE49-F238E27FC236}">
                <a16:creationId xmlns:a16="http://schemas.microsoft.com/office/drawing/2014/main" id="{F06FA8BB-10A5-D04C-98E8-7CF1835F3413}"/>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6" name="Footer Placeholder">
            <a:extLst>
              <a:ext uri="{FF2B5EF4-FFF2-40B4-BE49-F238E27FC236}">
                <a16:creationId xmlns:a16="http://schemas.microsoft.com/office/drawing/2014/main" id="{4260E4F4-0AE2-534D-97B9-C9E641454FE3}"/>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endParaRPr lang="en-US"/>
          </a:p>
        </p:txBody>
      </p:sp>
      <p:sp>
        <p:nvSpPr>
          <p:cNvPr id="10" name="Title">
            <a:extLst>
              <a:ext uri="{FF2B5EF4-FFF2-40B4-BE49-F238E27FC236}">
                <a16:creationId xmlns:a16="http://schemas.microsoft.com/office/drawing/2014/main" id="{43A56145-2D0E-E94F-A399-32CA6DD184A0}"/>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20C025E5-7258-7042-B637-ACEBD0147F90}"/>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2"/>
                </a:solidFill>
              </a:defRPr>
            </a:lvl2pPr>
            <a:lvl3pPr>
              <a:spcAft>
                <a:spcPts val="500"/>
              </a:spcAft>
              <a:defRPr sz="2400">
                <a:solidFill>
                  <a:schemeClr val="tx2"/>
                </a:solidFill>
              </a:defRPr>
            </a:lvl3pPr>
            <a:lvl4pPr>
              <a:spcAft>
                <a:spcPts val="500"/>
              </a:spcAft>
              <a:defRPr sz="2000">
                <a:solidFill>
                  <a:schemeClr val="tx2"/>
                </a:solidFill>
              </a:defRPr>
            </a:lvl4pPr>
            <a:lvl5pPr>
              <a:spcAft>
                <a:spcPts val="500"/>
              </a:spcAft>
              <a:defRPr sz="1800">
                <a:solidFill>
                  <a:schemeClr val="tx2"/>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3" name="Logo">
            <a:extLst>
              <a:ext uri="{FF2B5EF4-FFF2-40B4-BE49-F238E27FC236}">
                <a16:creationId xmlns:a16="http://schemas.microsoft.com/office/drawing/2014/main" id="{6C9D8E9D-FECD-4DEA-8266-684ED070F91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5832756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5_Single column title and content">
    <p:bg>
      <p:bgPr>
        <a:solidFill>
          <a:srgbClr val="F0F762">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F0F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a:extLst>
              <a:ext uri="{FF2B5EF4-FFF2-40B4-BE49-F238E27FC236}">
                <a16:creationId xmlns:a16="http://schemas.microsoft.com/office/drawing/2014/main" id="{F06FA8BB-10A5-D04C-98E8-7CF1835F3413}"/>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6" name="Footer Placeholder">
            <a:extLst>
              <a:ext uri="{FF2B5EF4-FFF2-40B4-BE49-F238E27FC236}">
                <a16:creationId xmlns:a16="http://schemas.microsoft.com/office/drawing/2014/main" id="{4260E4F4-0AE2-534D-97B9-C9E641454FE3}"/>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endParaRPr lang="en-US"/>
          </a:p>
        </p:txBody>
      </p:sp>
      <p:sp>
        <p:nvSpPr>
          <p:cNvPr id="10" name="Title">
            <a:extLst>
              <a:ext uri="{FF2B5EF4-FFF2-40B4-BE49-F238E27FC236}">
                <a16:creationId xmlns:a16="http://schemas.microsoft.com/office/drawing/2014/main" id="{43A56145-2D0E-E94F-A399-32CA6DD184A0}"/>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20C025E5-7258-7042-B637-ACEBD0147F90}"/>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2"/>
                </a:solidFill>
              </a:defRPr>
            </a:lvl2pPr>
            <a:lvl3pPr>
              <a:spcAft>
                <a:spcPts val="500"/>
              </a:spcAft>
              <a:defRPr sz="2400">
                <a:solidFill>
                  <a:schemeClr val="tx2"/>
                </a:solidFill>
              </a:defRPr>
            </a:lvl3pPr>
            <a:lvl4pPr>
              <a:spcAft>
                <a:spcPts val="500"/>
              </a:spcAft>
              <a:defRPr sz="2000">
                <a:solidFill>
                  <a:schemeClr val="tx2"/>
                </a:solidFill>
              </a:defRPr>
            </a:lvl4pPr>
            <a:lvl5pPr>
              <a:spcAft>
                <a:spcPts val="500"/>
              </a:spcAft>
              <a:defRPr sz="1800">
                <a:solidFill>
                  <a:schemeClr val="tx2"/>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3" name="Logo">
            <a:extLst>
              <a:ext uri="{FF2B5EF4-FFF2-40B4-BE49-F238E27FC236}">
                <a16:creationId xmlns:a16="http://schemas.microsoft.com/office/drawing/2014/main" id="{6C9D8E9D-FECD-4DEA-8266-684ED070F91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21118220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4_Single column title and content">
    <p:bg>
      <p:bgPr>
        <a:solidFill>
          <a:srgbClr val="A8BD3A">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A8BD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a:extLst>
              <a:ext uri="{FF2B5EF4-FFF2-40B4-BE49-F238E27FC236}">
                <a16:creationId xmlns:a16="http://schemas.microsoft.com/office/drawing/2014/main" id="{F06FA8BB-10A5-D04C-98E8-7CF1835F3413}"/>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6" name="Footer Placeholder">
            <a:extLst>
              <a:ext uri="{FF2B5EF4-FFF2-40B4-BE49-F238E27FC236}">
                <a16:creationId xmlns:a16="http://schemas.microsoft.com/office/drawing/2014/main" id="{4260E4F4-0AE2-534D-97B9-C9E641454FE3}"/>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endParaRPr lang="en-US"/>
          </a:p>
        </p:txBody>
      </p:sp>
      <p:sp>
        <p:nvSpPr>
          <p:cNvPr id="10" name="Title">
            <a:extLst>
              <a:ext uri="{FF2B5EF4-FFF2-40B4-BE49-F238E27FC236}">
                <a16:creationId xmlns:a16="http://schemas.microsoft.com/office/drawing/2014/main" id="{43A56145-2D0E-E94F-A399-32CA6DD184A0}"/>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20C025E5-7258-7042-B637-ACEBD0147F90}"/>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2" name="Logo">
            <a:extLst>
              <a:ext uri="{FF2B5EF4-FFF2-40B4-BE49-F238E27FC236}">
                <a16:creationId xmlns:a16="http://schemas.microsoft.com/office/drawing/2014/main" id="{26111289-4FD3-437B-8361-6BB02403A0A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36482584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imple single column title and content">
    <p:bg>
      <p:bgPr>
        <a:solidFill>
          <a:srgbClr val="F5F5F6"/>
        </a:solidFill>
        <a:effectLst/>
      </p:bgPr>
    </p:bg>
    <p:spTree>
      <p:nvGrpSpPr>
        <p:cNvPr id="1" name=""/>
        <p:cNvGrpSpPr/>
        <p:nvPr/>
      </p:nvGrpSpPr>
      <p:grpSpPr>
        <a:xfrm>
          <a:off x="0" y="0"/>
          <a:ext cx="0" cy="0"/>
          <a:chOff x="0" y="0"/>
          <a:chExt cx="0" cy="0"/>
        </a:xfrm>
      </p:grpSpPr>
      <p:sp>
        <p:nvSpPr>
          <p:cNvPr id="9" name="Slide Number Placeholder">
            <a:extLst>
              <a:ext uri="{FF2B5EF4-FFF2-40B4-BE49-F238E27FC236}">
                <a16:creationId xmlns:a16="http://schemas.microsoft.com/office/drawing/2014/main" id="{41DF6F2E-6103-7646-B158-3C2256C8207A}"/>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0" name="Footer Placeholder">
            <a:extLst>
              <a:ext uri="{FF2B5EF4-FFF2-40B4-BE49-F238E27FC236}">
                <a16:creationId xmlns:a16="http://schemas.microsoft.com/office/drawing/2014/main" id="{329F9C9E-62CC-2B44-BA02-01ADE0F29C3E}"/>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endParaRPr lang="en-US"/>
          </a:p>
        </p:txBody>
      </p:sp>
      <p:sp>
        <p:nvSpPr>
          <p:cNvPr id="2" name="Title"/>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3" name="Content Placeholde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cxnSp>
        <p:nvCxnSpPr>
          <p:cNvPr id="7" name="Line">
            <a:extLst>
              <a:ext uri="{FF2B5EF4-FFF2-40B4-BE49-F238E27FC236}">
                <a16:creationId xmlns:a16="http://schemas.microsoft.com/office/drawing/2014/main" id="{30544EB6-513C-7842-B1EB-1E3E37F1B12C}"/>
              </a:ext>
            </a:extLst>
          </p:cNvPr>
          <p:cNvCxnSpPr>
            <a:cxnSpLocks/>
          </p:cNvCxnSpPr>
          <p:nvPr userDrawn="1"/>
        </p:nvCxnSpPr>
        <p:spPr>
          <a:xfrm>
            <a:off x="822000" y="6055339"/>
            <a:ext cx="10548000" cy="0"/>
          </a:xfrm>
          <a:prstGeom prst="line">
            <a:avLst/>
          </a:prstGeom>
          <a:ln w="12700">
            <a:solidFill>
              <a:srgbClr val="003C57"/>
            </a:solidFill>
          </a:ln>
        </p:spPr>
        <p:style>
          <a:lnRef idx="1">
            <a:schemeClr val="accent1"/>
          </a:lnRef>
          <a:fillRef idx="0">
            <a:schemeClr val="accent1"/>
          </a:fillRef>
          <a:effectRef idx="0">
            <a:schemeClr val="accent1"/>
          </a:effectRef>
          <a:fontRef idx="minor">
            <a:schemeClr val="tx1"/>
          </a:fontRef>
        </p:style>
      </p:cxnSp>
      <p:pic>
        <p:nvPicPr>
          <p:cNvPr id="8" name="Logo">
            <a:extLst>
              <a:ext uri="{FF2B5EF4-FFF2-40B4-BE49-F238E27FC236}">
                <a16:creationId xmlns:a16="http://schemas.microsoft.com/office/drawing/2014/main" id="{6F0F87AC-425B-44BE-B1D9-A163C0E2ED3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948312656"/>
      </p:ext>
    </p:extLst>
  </p:cSld>
  <p:clrMapOvr>
    <a:masterClrMapping/>
  </p:clrMapOvr>
  <p:extLst>
    <p:ext uri="{DCECCB84-F9BA-43D5-87BE-67443E8EF086}">
      <p15:sldGuideLst xmlns:p15="http://schemas.microsoft.com/office/powerpoint/2012/main">
        <p15:guide id="1" orient="horz" pos="391">
          <p15:clr>
            <a:srgbClr val="FBAE40"/>
          </p15:clr>
        </p15:guide>
        <p15:guide id="2" pos="529">
          <p15:clr>
            <a:srgbClr val="FBAE40"/>
          </p15:clr>
        </p15:guide>
        <p15:guide id="3" pos="3940">
          <p15:clr>
            <a:srgbClr val="FBAE40"/>
          </p15:clr>
        </p15:guide>
        <p15:guide id="4" orient="horz" pos="3634">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7_Single column title and content">
    <p:bg>
      <p:bgPr>
        <a:solidFill>
          <a:srgbClr val="0F8243">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0F8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sp>
        <p:nvSpPr>
          <p:cNvPr id="10" name="Title">
            <a:extLst>
              <a:ext uri="{FF2B5EF4-FFF2-40B4-BE49-F238E27FC236}">
                <a16:creationId xmlns:a16="http://schemas.microsoft.com/office/drawing/2014/main" id="{8D2D9665-1930-354D-807D-4411F3CF0D26}"/>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E3E75594-49FF-B84B-8C8B-F49C4E118CD9}"/>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E87E00BB-C881-4224-884B-E53DCEF7FC1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33412034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3C57"/>
        </a:solidFill>
        <a:effectLst/>
      </p:bgPr>
    </p:bg>
    <p:spTree>
      <p:nvGrpSpPr>
        <p:cNvPr id="1" name=""/>
        <p:cNvGrpSpPr/>
        <p:nvPr/>
      </p:nvGrpSpPr>
      <p:grpSpPr>
        <a:xfrm>
          <a:off x="0" y="0"/>
          <a:ext cx="0" cy="0"/>
          <a:chOff x="0" y="0"/>
          <a:chExt cx="0" cy="0"/>
        </a:xfrm>
      </p:grpSpPr>
      <p:sp>
        <p:nvSpPr>
          <p:cNvPr id="13" name="Slide Number Placeholder">
            <a:extLst>
              <a:ext uri="{FF2B5EF4-FFF2-40B4-BE49-F238E27FC236}">
                <a16:creationId xmlns:a16="http://schemas.microsoft.com/office/drawing/2014/main" id="{B3003A7E-23D8-E24C-BF09-F295F1F8A7DE}"/>
              </a:ext>
            </a:extLst>
          </p:cNvPr>
          <p:cNvSpPr>
            <a:spLocks noGrp="1"/>
          </p:cNvSpPr>
          <p:nvPr>
            <p:ph type="sldNum" sz="quarter" idx="12"/>
          </p:nvPr>
        </p:nvSpPr>
        <p:spPr/>
        <p:txBody>
          <a:bodyPr/>
          <a:lstStyle>
            <a:lvl1pPr>
              <a:defRPr>
                <a:solidFill>
                  <a:schemeClr val="bg1"/>
                </a:solidFill>
              </a:defRPr>
            </a:lvl1pPr>
          </a:lstStyle>
          <a:p>
            <a:pPr algn="ctr"/>
            <a:fld id="{232417FB-2EF4-EC49-BC13-97513C37E9E5}" type="slidenum">
              <a:rPr lang="en-US" smtClean="0"/>
              <a:pPr algn="ctr"/>
              <a:t>‹#›</a:t>
            </a:fld>
            <a:endParaRPr lang="en-US"/>
          </a:p>
        </p:txBody>
      </p:sp>
      <p:sp>
        <p:nvSpPr>
          <p:cNvPr id="3" name="Title Placeholder">
            <a:extLst>
              <a:ext uri="{FF2B5EF4-FFF2-40B4-BE49-F238E27FC236}">
                <a16:creationId xmlns:a16="http://schemas.microsoft.com/office/drawing/2014/main" id="{48485E20-F5C4-4B08-A033-1AF23AE221F2}"/>
              </a:ext>
            </a:extLst>
          </p:cNvPr>
          <p:cNvSpPr>
            <a:spLocks noGrp="1"/>
          </p:cNvSpPr>
          <p:nvPr>
            <p:ph type="title" hasCustomPrompt="1"/>
          </p:nvPr>
        </p:nvSpPr>
        <p:spPr>
          <a:xfrm>
            <a:off x="838201" y="848993"/>
            <a:ext cx="7221070" cy="2647241"/>
          </a:xfrm>
          <a:prstGeom prst="rect">
            <a:avLst/>
          </a:prstGeom>
        </p:spPr>
        <p:txBody>
          <a:bodyPr/>
          <a:lstStyle>
            <a:lvl1pPr>
              <a:defRPr>
                <a:solidFill>
                  <a:schemeClr val="bg1"/>
                </a:solidFill>
              </a:defRPr>
            </a:lvl1pPr>
          </a:lstStyle>
          <a:p>
            <a:r>
              <a:rPr lang="en-US"/>
              <a:t>Write your title here</a:t>
            </a:r>
            <a:br>
              <a:rPr lang="en-US"/>
            </a:br>
            <a:r>
              <a:rPr lang="en-US"/>
              <a:t>(in sentence case)</a:t>
            </a:r>
            <a:endParaRPr lang="en-GB"/>
          </a:p>
        </p:txBody>
      </p:sp>
      <p:sp>
        <p:nvSpPr>
          <p:cNvPr id="21" name="Presenter Text Placeholder">
            <a:extLst>
              <a:ext uri="{FF2B5EF4-FFF2-40B4-BE49-F238E27FC236}">
                <a16:creationId xmlns:a16="http://schemas.microsoft.com/office/drawing/2014/main" id="{8A06CB80-AF0F-B54A-A31F-0FB8E0F9BB86}"/>
              </a:ext>
            </a:extLst>
          </p:cNvPr>
          <p:cNvSpPr>
            <a:spLocks noGrp="1"/>
          </p:cNvSpPr>
          <p:nvPr>
            <p:ph idx="13" hasCustomPrompt="1"/>
          </p:nvPr>
        </p:nvSpPr>
        <p:spPr>
          <a:xfrm>
            <a:off x="838200" y="3785744"/>
            <a:ext cx="6433868" cy="430887"/>
          </a:xfrm>
          <a:prstGeom prst="rect">
            <a:avLst/>
          </a:prstGeom>
        </p:spPr>
        <p:txBody>
          <a:bodyPr vert="horz" wrap="square" lIns="0" tIns="0" rIns="0" bIns="0" rtlCol="0" anchor="b" anchorCtr="0">
            <a:spAutoFit/>
          </a:bodyPr>
          <a:lstStyle>
            <a:lvl1pPr marL="0" indent="0">
              <a:spcBef>
                <a:spcPts val="0"/>
              </a:spcBef>
              <a:buNone/>
              <a:defRPr sz="2800" b="1" i="0">
                <a:solidFill>
                  <a:schemeClr val="bg1"/>
                </a:solidFill>
                <a:latin typeface="Arial" panose="020B0604020202020204" pitchFamily="34" charset="0"/>
                <a:cs typeface="Arial" panose="020B0604020202020204" pitchFamily="34" charset="0"/>
              </a:defRPr>
            </a:lvl1pPr>
          </a:lstStyle>
          <a:p>
            <a:pPr>
              <a:lnSpc>
                <a:spcPct val="100000"/>
              </a:lnSpc>
            </a:pPr>
            <a:r>
              <a:rPr lang="en-US">
                <a:solidFill>
                  <a:srgbClr val="183E56"/>
                </a:solidFill>
                <a:latin typeface="Arial" panose="020B0604020202020204" pitchFamily="34" charset="0"/>
                <a:cs typeface="Arial" panose="020B0604020202020204" pitchFamily="34" charset="0"/>
              </a:rPr>
              <a:t>Presenter Name</a:t>
            </a:r>
          </a:p>
        </p:txBody>
      </p:sp>
      <p:sp>
        <p:nvSpPr>
          <p:cNvPr id="19" name="Presenter Information Text Placeholder">
            <a:extLst>
              <a:ext uri="{FF2B5EF4-FFF2-40B4-BE49-F238E27FC236}">
                <a16:creationId xmlns:a16="http://schemas.microsoft.com/office/drawing/2014/main" id="{08E0EA14-7348-FB49-B0DB-D8600EBF4C8C}"/>
              </a:ext>
            </a:extLst>
          </p:cNvPr>
          <p:cNvSpPr>
            <a:spLocks noGrp="1"/>
          </p:cNvSpPr>
          <p:nvPr>
            <p:ph idx="1" hasCustomPrompt="1"/>
          </p:nvPr>
        </p:nvSpPr>
        <p:spPr>
          <a:xfrm>
            <a:off x="838200" y="4249009"/>
            <a:ext cx="6433868" cy="923330"/>
          </a:xfrm>
          <a:prstGeom prst="rect">
            <a:avLst/>
          </a:prstGeom>
        </p:spPr>
        <p:txBody>
          <a:bodyPr vert="horz" wrap="square" lIns="0" tIns="0" rIns="0" bIns="0" rtlCol="0" anchor="t" anchorCtr="0">
            <a:spAutoFit/>
          </a:bodyPr>
          <a:lstStyle>
            <a:lvl1pPr marL="0" indent="0">
              <a:spcBef>
                <a:spcPts val="0"/>
              </a:spcBef>
              <a:spcAft>
                <a:spcPts val="0"/>
              </a:spcAft>
              <a:buNone/>
              <a:defRPr sz="2000" b="0" i="0">
                <a:solidFill>
                  <a:schemeClr val="bg1"/>
                </a:solidFill>
                <a:latin typeface="Arial" panose="020B0604020202020204" pitchFamily="34" charset="0"/>
                <a:cs typeface="Arial" panose="020B0604020202020204" pitchFamily="34" charset="0"/>
              </a:defRPr>
            </a:lvl1pPr>
          </a:lstStyle>
          <a:p>
            <a:pPr>
              <a:lnSpc>
                <a:spcPct val="100000"/>
              </a:lnSpc>
            </a:pPr>
            <a:r>
              <a:rPr lang="en-US">
                <a:solidFill>
                  <a:srgbClr val="183E56"/>
                </a:solidFill>
                <a:latin typeface="Arial" panose="020B0604020202020204" pitchFamily="34" charset="0"/>
                <a:cs typeface="Arial" panose="020B0604020202020204" pitchFamily="34" charset="0"/>
              </a:rPr>
              <a:t>Job Title</a:t>
            </a:r>
            <a:br>
              <a:rPr lang="en-US">
                <a:solidFill>
                  <a:srgbClr val="183E56"/>
                </a:solidFill>
                <a:latin typeface="Arial" panose="020B0604020202020204" pitchFamily="34" charset="0"/>
                <a:cs typeface="Arial" panose="020B0604020202020204" pitchFamily="34" charset="0"/>
              </a:rPr>
            </a:br>
            <a:r>
              <a:rPr lang="en-US">
                <a:solidFill>
                  <a:srgbClr val="183E56"/>
                </a:solidFill>
                <a:latin typeface="Arial" panose="020B0604020202020204" pitchFamily="34" charset="0"/>
                <a:cs typeface="Arial" panose="020B0604020202020204" pitchFamily="34" charset="0"/>
              </a:rPr>
              <a:t>Department</a:t>
            </a:r>
            <a:br>
              <a:rPr lang="en-US">
                <a:solidFill>
                  <a:srgbClr val="183E56"/>
                </a:solidFill>
                <a:latin typeface="Arial" panose="020B0604020202020204" pitchFamily="34" charset="0"/>
                <a:cs typeface="Arial" panose="020B0604020202020204" pitchFamily="34" charset="0"/>
              </a:rPr>
            </a:br>
            <a:r>
              <a:rPr lang="en-US">
                <a:solidFill>
                  <a:srgbClr val="183E56"/>
                </a:solidFill>
                <a:latin typeface="Arial" panose="020B0604020202020204" pitchFamily="34" charset="0"/>
                <a:cs typeface="Arial" panose="020B0604020202020204" pitchFamily="34" charset="0"/>
              </a:rPr>
              <a:t>@Twitter-handle (if desired)</a:t>
            </a:r>
          </a:p>
        </p:txBody>
      </p:sp>
      <p:sp>
        <p:nvSpPr>
          <p:cNvPr id="6" name="Date Placeholder">
            <a:extLst>
              <a:ext uri="{FF2B5EF4-FFF2-40B4-BE49-F238E27FC236}">
                <a16:creationId xmlns:a16="http://schemas.microsoft.com/office/drawing/2014/main" id="{AA6F2061-5E6E-7440-8213-347350CB8141}"/>
              </a:ext>
            </a:extLst>
          </p:cNvPr>
          <p:cNvSpPr>
            <a:spLocks noGrp="1"/>
          </p:cNvSpPr>
          <p:nvPr>
            <p:ph type="dt" sz="half" idx="10"/>
          </p:nvPr>
        </p:nvSpPr>
        <p:spPr>
          <a:xfrm>
            <a:off x="838200" y="5485491"/>
            <a:ext cx="2743200" cy="365125"/>
          </a:xfrm>
        </p:spPr>
        <p:txBody>
          <a:bodyPr/>
          <a:lstStyle>
            <a:lvl1pPr>
              <a:defRPr>
                <a:solidFill>
                  <a:schemeClr val="bg1"/>
                </a:solidFill>
              </a:defRPr>
            </a:lvl1pPr>
          </a:lstStyle>
          <a:p>
            <a:endParaRPr lang="en-US"/>
          </a:p>
        </p:txBody>
      </p:sp>
      <p:sp>
        <p:nvSpPr>
          <p:cNvPr id="8" name="Footer Placeholder">
            <a:extLst>
              <a:ext uri="{FF2B5EF4-FFF2-40B4-BE49-F238E27FC236}">
                <a16:creationId xmlns:a16="http://schemas.microsoft.com/office/drawing/2014/main" id="{D23EF8DF-C331-5B47-83E0-A9DAB9AF7D2F}"/>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spTree>
    <p:extLst>
      <p:ext uri="{BB962C8B-B14F-4D97-AF65-F5344CB8AC3E}">
        <p14:creationId xmlns:p14="http://schemas.microsoft.com/office/powerpoint/2010/main" val="3672031510"/>
      </p:ext>
    </p:extLst>
  </p:cSld>
  <p:clrMapOvr>
    <a:masterClrMapping/>
  </p:clrMapOvr>
  <p:extLst>
    <p:ext uri="{DCECCB84-F9BA-43D5-87BE-67443E8EF086}">
      <p15:sldGuideLst xmlns:p15="http://schemas.microsoft.com/office/powerpoint/2012/main">
        <p15:guide id="1" orient="horz" pos="527">
          <p15:clr>
            <a:srgbClr val="FBAE40"/>
          </p15:clr>
        </p15:guide>
        <p15:guide id="2" pos="7174">
          <p15:clr>
            <a:srgbClr val="FBAE40"/>
          </p15:clr>
        </p15:guide>
        <p15:guide id="3" orient="horz" pos="3634">
          <p15:clr>
            <a:srgbClr val="FBAE40"/>
          </p15:clr>
        </p15:guide>
        <p15:guide id="4" pos="529">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Single column title and content">
    <p:bg>
      <p:bgPr>
        <a:solidFill>
          <a:srgbClr val="F5F5F6"/>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183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sp>
        <p:nvSpPr>
          <p:cNvPr id="2" name="Title"/>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3" name="Content Placeholde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1" name="Logo">
            <a:extLst>
              <a:ext uri="{FF2B5EF4-FFF2-40B4-BE49-F238E27FC236}">
                <a16:creationId xmlns:a16="http://schemas.microsoft.com/office/drawing/2014/main" id="{447E70A3-4C48-46D3-AED7-FAFF0A06871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152110651"/>
      </p:ext>
    </p:extLst>
  </p:cSld>
  <p:clrMapOvr>
    <a:masterClrMapping/>
  </p:clrMapOvr>
  <p:extLst>
    <p:ext uri="{DCECCB84-F9BA-43D5-87BE-67443E8EF086}">
      <p15:sldGuideLst xmlns:p15="http://schemas.microsoft.com/office/powerpoint/2012/main">
        <p15:guide id="1" pos="529">
          <p15:clr>
            <a:srgbClr val="FBAE40"/>
          </p15:clr>
        </p15:guide>
        <p15:guide id="2" pos="7174">
          <p15:clr>
            <a:srgbClr val="FBAE40"/>
          </p15:clr>
        </p15:guide>
        <p15:guide id="3" orient="horz" pos="391">
          <p15:clr>
            <a:srgbClr val="FBAE40"/>
          </p15:clr>
        </p15:guide>
        <p15:guide id="4" orient="horz" pos="3634">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userDrawn="1">
  <p:cSld name="Two column text and content">
    <p:bg>
      <p:bgPr>
        <a:solidFill>
          <a:srgbClr val="F5F5F6"/>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B75BE5F0-67EC-0641-9E8B-7BC2DE4910BB}"/>
              </a:ext>
            </a:extLst>
          </p:cNvPr>
          <p:cNvSpPr/>
          <p:nvPr userDrawn="1"/>
        </p:nvSpPr>
        <p:spPr>
          <a:xfrm>
            <a:off x="0" y="6037942"/>
            <a:ext cx="12192000" cy="820058"/>
          </a:xfrm>
          <a:prstGeom prst="rect">
            <a:avLst/>
          </a:prstGeom>
          <a:solidFill>
            <a:srgbClr val="183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sp>
        <p:nvSpPr>
          <p:cNvPr id="17" name="Title">
            <a:extLst>
              <a:ext uri="{FF2B5EF4-FFF2-40B4-BE49-F238E27FC236}">
                <a16:creationId xmlns:a16="http://schemas.microsoft.com/office/drawing/2014/main" id="{BF8E2729-03F2-4F77-BF33-CCC290F9D763}"/>
              </a:ext>
            </a:extLst>
          </p:cNvPr>
          <p:cNvSpPr>
            <a:spLocks noGrp="1"/>
          </p:cNvSpPr>
          <p:nvPr>
            <p:ph type="title" hasCustomPrompt="1"/>
          </p:nvPr>
        </p:nvSpPr>
        <p:spPr>
          <a:xfrm>
            <a:off x="838200" y="642126"/>
            <a:ext cx="10515600" cy="526298"/>
          </a:xfrm>
          <a:prstGeom prst="rect">
            <a:avLst/>
          </a:prstGeom>
        </p:spPr>
        <p:txBody>
          <a:bodyPr>
            <a:spAutoFit/>
          </a:bodyPr>
          <a:lstStyle>
            <a:lvl1pPr>
              <a:defRPr sz="3600"/>
            </a:lvl1pPr>
          </a:lstStyle>
          <a:p>
            <a:r>
              <a:rPr lang="en-US"/>
              <a:t>Add your heading here</a:t>
            </a:r>
          </a:p>
        </p:txBody>
      </p:sp>
      <p:sp>
        <p:nvSpPr>
          <p:cNvPr id="3" name="Content Placeholder 1"/>
          <p:cNvSpPr>
            <a:spLocks noGrp="1"/>
          </p:cNvSpPr>
          <p:nvPr>
            <p:ph sz="half" idx="1" hasCustomPrompt="1"/>
          </p:nvPr>
        </p:nvSpPr>
        <p:spPr>
          <a:xfrm>
            <a:off x="838200" y="1422595"/>
            <a:ext cx="4961351" cy="2375394"/>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a:t>Column one</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p:cNvSpPr>
            <a:spLocks noGrp="1"/>
          </p:cNvSpPr>
          <p:nvPr>
            <p:ph sz="half" idx="2" hasCustomPrompt="1"/>
          </p:nvPr>
        </p:nvSpPr>
        <p:spPr>
          <a:xfrm>
            <a:off x="6172200" y="1422595"/>
            <a:ext cx="5199743" cy="2375394"/>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a:t>Column two</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ACE27A3F-1D07-4E3A-9F98-B1A9D16017A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423905266"/>
      </p:ext>
    </p:extLst>
  </p:cSld>
  <p:clrMapOvr>
    <a:masterClrMapping/>
  </p:clrMapOvr>
  <p:extLst>
    <p:ext uri="{DCECCB84-F9BA-43D5-87BE-67443E8EF086}">
      <p15:sldGuideLst xmlns:p15="http://schemas.microsoft.com/office/powerpoint/2012/main">
        <p15:guide id="1" pos="529">
          <p15:clr>
            <a:srgbClr val="FBAE40"/>
          </p15:clr>
        </p15:guide>
        <p15:guide id="2" orient="horz" pos="391">
          <p15:clr>
            <a:srgbClr val="FBAE40"/>
          </p15:clr>
        </p15:guide>
        <p15:guide id="3" pos="7174">
          <p15:clr>
            <a:srgbClr val="FBAE40"/>
          </p15:clr>
        </p15:guide>
        <p15:guide id="4" orient="horz" pos="3634">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Simple single column title and content">
    <p:bg>
      <p:bgPr>
        <a:solidFill>
          <a:srgbClr val="F5F5F6"/>
        </a:solidFill>
        <a:effectLst/>
      </p:bgPr>
    </p:bg>
    <p:spTree>
      <p:nvGrpSpPr>
        <p:cNvPr id="1" name=""/>
        <p:cNvGrpSpPr/>
        <p:nvPr/>
      </p:nvGrpSpPr>
      <p:grpSpPr>
        <a:xfrm>
          <a:off x="0" y="0"/>
          <a:ext cx="0" cy="0"/>
          <a:chOff x="0" y="0"/>
          <a:chExt cx="0" cy="0"/>
        </a:xfrm>
      </p:grpSpPr>
      <p:sp>
        <p:nvSpPr>
          <p:cNvPr id="9" name="Slide Number Placeholder">
            <a:extLst>
              <a:ext uri="{FF2B5EF4-FFF2-40B4-BE49-F238E27FC236}">
                <a16:creationId xmlns:a16="http://schemas.microsoft.com/office/drawing/2014/main" id="{41DF6F2E-6103-7646-B158-3C2256C8207A}"/>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0" name="Footer Placeholder">
            <a:extLst>
              <a:ext uri="{FF2B5EF4-FFF2-40B4-BE49-F238E27FC236}">
                <a16:creationId xmlns:a16="http://schemas.microsoft.com/office/drawing/2014/main" id="{329F9C9E-62CC-2B44-BA02-01ADE0F29C3E}"/>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June 2023</a:t>
            </a:r>
          </a:p>
        </p:txBody>
      </p:sp>
      <p:sp>
        <p:nvSpPr>
          <p:cNvPr id="2" name="Title"/>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3" name="Content Placeholde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cxnSp>
        <p:nvCxnSpPr>
          <p:cNvPr id="7" name="Line">
            <a:extLst>
              <a:ext uri="{FF2B5EF4-FFF2-40B4-BE49-F238E27FC236}">
                <a16:creationId xmlns:a16="http://schemas.microsoft.com/office/drawing/2014/main" id="{30544EB6-513C-7842-B1EB-1E3E37F1B12C}"/>
              </a:ext>
            </a:extLst>
          </p:cNvPr>
          <p:cNvCxnSpPr>
            <a:cxnSpLocks/>
          </p:cNvCxnSpPr>
          <p:nvPr userDrawn="1"/>
        </p:nvCxnSpPr>
        <p:spPr>
          <a:xfrm>
            <a:off x="822000" y="6055339"/>
            <a:ext cx="10548000" cy="0"/>
          </a:xfrm>
          <a:prstGeom prst="line">
            <a:avLst/>
          </a:prstGeom>
          <a:ln w="12700">
            <a:solidFill>
              <a:srgbClr val="003C57"/>
            </a:solidFill>
          </a:ln>
        </p:spPr>
        <p:style>
          <a:lnRef idx="1">
            <a:schemeClr val="accent1"/>
          </a:lnRef>
          <a:fillRef idx="0">
            <a:schemeClr val="accent1"/>
          </a:fillRef>
          <a:effectRef idx="0">
            <a:schemeClr val="accent1"/>
          </a:effectRef>
          <a:fontRef idx="minor">
            <a:schemeClr val="tx1"/>
          </a:fontRef>
        </p:style>
      </p:cxnSp>
      <p:pic>
        <p:nvPicPr>
          <p:cNvPr id="8" name="Logo">
            <a:extLst>
              <a:ext uri="{FF2B5EF4-FFF2-40B4-BE49-F238E27FC236}">
                <a16:creationId xmlns:a16="http://schemas.microsoft.com/office/drawing/2014/main" id="{6F0F87AC-425B-44BE-B1D9-A163C0E2ED3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2205161896"/>
      </p:ext>
    </p:extLst>
  </p:cSld>
  <p:clrMapOvr>
    <a:masterClrMapping/>
  </p:clrMapOvr>
  <p:extLst>
    <p:ext uri="{DCECCB84-F9BA-43D5-87BE-67443E8EF086}">
      <p15:sldGuideLst xmlns:p15="http://schemas.microsoft.com/office/powerpoint/2012/main">
        <p15:guide id="1" orient="horz" pos="391">
          <p15:clr>
            <a:srgbClr val="FBAE40"/>
          </p15:clr>
        </p15:guide>
        <p15:guide id="2" pos="529">
          <p15:clr>
            <a:srgbClr val="FBAE40"/>
          </p15:clr>
        </p15:guide>
        <p15:guide id="3" pos="3940">
          <p15:clr>
            <a:srgbClr val="FBAE40"/>
          </p15:clr>
        </p15:guide>
        <p15:guide id="4" orient="horz" pos="3634">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Simple two column text and content">
    <p:bg>
      <p:bgPr>
        <a:solidFill>
          <a:srgbClr val="F5F5F6"/>
        </a:solidFill>
        <a:effectLst/>
      </p:bgPr>
    </p:bg>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tx1"/>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tx1"/>
                </a:solidFill>
              </a:defRPr>
            </a:lvl1pPr>
          </a:lstStyle>
          <a:p>
            <a:r>
              <a:rPr lang="en-US"/>
              <a:t>June 2023</a:t>
            </a:r>
          </a:p>
        </p:txBody>
      </p:sp>
      <p:cxnSp>
        <p:nvCxnSpPr>
          <p:cNvPr id="8" name="Line">
            <a:extLst>
              <a:ext uri="{FF2B5EF4-FFF2-40B4-BE49-F238E27FC236}">
                <a16:creationId xmlns:a16="http://schemas.microsoft.com/office/drawing/2014/main" id="{7A09A1D8-0AE4-B646-8D6E-9B761AD35D7E}"/>
              </a:ext>
            </a:extLst>
          </p:cNvPr>
          <p:cNvCxnSpPr>
            <a:cxnSpLocks/>
          </p:cNvCxnSpPr>
          <p:nvPr userDrawn="1"/>
        </p:nvCxnSpPr>
        <p:spPr>
          <a:xfrm>
            <a:off x="822000" y="6055339"/>
            <a:ext cx="10548000" cy="0"/>
          </a:xfrm>
          <a:prstGeom prst="line">
            <a:avLst/>
          </a:prstGeom>
          <a:ln w="12700">
            <a:solidFill>
              <a:srgbClr val="003C57"/>
            </a:solidFill>
          </a:ln>
        </p:spPr>
        <p:style>
          <a:lnRef idx="1">
            <a:schemeClr val="accent1"/>
          </a:lnRef>
          <a:fillRef idx="0">
            <a:schemeClr val="accent1"/>
          </a:fillRef>
          <a:effectRef idx="0">
            <a:schemeClr val="accent1"/>
          </a:effectRef>
          <a:fontRef idx="minor">
            <a:schemeClr val="tx1"/>
          </a:fontRef>
        </p:style>
      </p:cxnSp>
      <p:pic>
        <p:nvPicPr>
          <p:cNvPr id="9" name="Logo">
            <a:extLst>
              <a:ext uri="{FF2B5EF4-FFF2-40B4-BE49-F238E27FC236}">
                <a16:creationId xmlns:a16="http://schemas.microsoft.com/office/drawing/2014/main" id="{66B13EBF-9BF3-407E-95DF-1E150408387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
        <p:nvSpPr>
          <p:cNvPr id="40" name="Title">
            <a:extLst>
              <a:ext uri="{FF2B5EF4-FFF2-40B4-BE49-F238E27FC236}">
                <a16:creationId xmlns:a16="http://schemas.microsoft.com/office/drawing/2014/main" id="{828BD64B-77BE-4FF5-BBDC-EF7EC865CCDB}"/>
              </a:ext>
            </a:extLst>
          </p:cNvPr>
          <p:cNvSpPr>
            <a:spLocks noGrp="1"/>
          </p:cNvSpPr>
          <p:nvPr>
            <p:ph type="title" hasCustomPrompt="1"/>
          </p:nvPr>
        </p:nvSpPr>
        <p:spPr>
          <a:xfrm>
            <a:off x="838200" y="642126"/>
            <a:ext cx="10515600" cy="526298"/>
          </a:xfrm>
          <a:prstGeom prst="rect">
            <a:avLst/>
          </a:prstGeom>
        </p:spPr>
        <p:txBody>
          <a:bodyPr>
            <a:spAutoFit/>
          </a:bodyPr>
          <a:lstStyle>
            <a:lvl1pPr>
              <a:defRPr sz="3600"/>
            </a:lvl1pPr>
          </a:lstStyle>
          <a:p>
            <a:r>
              <a:rPr lang="en-US"/>
              <a:t>Add your heading here</a:t>
            </a:r>
          </a:p>
        </p:txBody>
      </p:sp>
      <p:sp>
        <p:nvSpPr>
          <p:cNvPr id="41" name="Content Placeholder 1">
            <a:extLst>
              <a:ext uri="{FF2B5EF4-FFF2-40B4-BE49-F238E27FC236}">
                <a16:creationId xmlns:a16="http://schemas.microsoft.com/office/drawing/2014/main" id="{87ADB154-14C7-45F6-86A7-1568603A2E87}"/>
              </a:ext>
            </a:extLst>
          </p:cNvPr>
          <p:cNvSpPr>
            <a:spLocks noGrp="1"/>
          </p:cNvSpPr>
          <p:nvPr>
            <p:ph sz="half" idx="1" hasCustomPrompt="1"/>
          </p:nvPr>
        </p:nvSpPr>
        <p:spPr>
          <a:xfrm>
            <a:off x="838200" y="1422595"/>
            <a:ext cx="4961351" cy="2375394"/>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a:t>Column one</a:t>
            </a:r>
          </a:p>
          <a:p>
            <a:pPr lvl="1"/>
            <a:r>
              <a:rPr lang="en-US"/>
              <a:t>Second level</a:t>
            </a:r>
          </a:p>
          <a:p>
            <a:pPr lvl="2"/>
            <a:r>
              <a:rPr lang="en-US"/>
              <a:t>Third level</a:t>
            </a:r>
          </a:p>
          <a:p>
            <a:pPr lvl="3"/>
            <a:r>
              <a:rPr lang="en-US"/>
              <a:t>Fourth level</a:t>
            </a:r>
          </a:p>
          <a:p>
            <a:pPr lvl="4"/>
            <a:r>
              <a:rPr lang="en-US"/>
              <a:t>Fifth level</a:t>
            </a:r>
          </a:p>
        </p:txBody>
      </p:sp>
      <p:sp>
        <p:nvSpPr>
          <p:cNvPr id="42" name="Content Placeholder 2">
            <a:extLst>
              <a:ext uri="{FF2B5EF4-FFF2-40B4-BE49-F238E27FC236}">
                <a16:creationId xmlns:a16="http://schemas.microsoft.com/office/drawing/2014/main" id="{6F27E631-7041-4832-8BDE-85CAE2816EDC}"/>
              </a:ext>
            </a:extLst>
          </p:cNvPr>
          <p:cNvSpPr>
            <a:spLocks noGrp="1"/>
          </p:cNvSpPr>
          <p:nvPr>
            <p:ph sz="half" idx="2" hasCustomPrompt="1"/>
          </p:nvPr>
        </p:nvSpPr>
        <p:spPr>
          <a:xfrm>
            <a:off x="6172200" y="1422595"/>
            <a:ext cx="5199743" cy="2375394"/>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a:t>Column two</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50984597"/>
      </p:ext>
    </p:extLst>
  </p:cSld>
  <p:clrMapOvr>
    <a:masterClrMapping/>
  </p:clrMapOvr>
  <p:extLst>
    <p:ext uri="{DCECCB84-F9BA-43D5-87BE-67443E8EF086}">
      <p15:sldGuideLst xmlns:p15="http://schemas.microsoft.com/office/powerpoint/2012/main">
        <p15:guide id="1" orient="horz" pos="391">
          <p15:clr>
            <a:srgbClr val="FBAE40"/>
          </p15:clr>
        </p15:guide>
        <p15:guide id="2" orient="horz" pos="3634">
          <p15:clr>
            <a:srgbClr val="FBAE40"/>
          </p15:clr>
        </p15:guide>
        <p15:guide id="3" pos="529">
          <p15:clr>
            <a:srgbClr val="FBAE40"/>
          </p15:clr>
        </p15:guide>
        <p15:guide id="4" pos="7174">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Chart page - minimal footer">
    <p:bg>
      <p:bgPr>
        <a:solidFill>
          <a:srgbClr val="F5F5F6"/>
        </a:solidFill>
        <a:effectLst/>
      </p:bgPr>
    </p:bg>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June 2023</a:t>
            </a:r>
          </a:p>
        </p:txBody>
      </p:sp>
      <p:sp>
        <p:nvSpPr>
          <p:cNvPr id="8" name="Title">
            <a:extLst>
              <a:ext uri="{FF2B5EF4-FFF2-40B4-BE49-F238E27FC236}">
                <a16:creationId xmlns:a16="http://schemas.microsoft.com/office/drawing/2014/main" id="{EC099F22-2809-E243-A4DE-90F187EBDB60}"/>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9" name="Content Placeholder">
            <a:extLst>
              <a:ext uri="{FF2B5EF4-FFF2-40B4-BE49-F238E27FC236}">
                <a16:creationId xmlns:a16="http://schemas.microsoft.com/office/drawing/2014/main" id="{174CFFCA-1BD8-5E48-82C8-B24912230E4E}"/>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7" name="Logo">
            <a:extLst>
              <a:ext uri="{FF2B5EF4-FFF2-40B4-BE49-F238E27FC236}">
                <a16:creationId xmlns:a16="http://schemas.microsoft.com/office/drawing/2014/main" id="{6CA9248A-F4DF-432F-8A97-41F8E3C9F6B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3278847263"/>
      </p:ext>
    </p:extLst>
  </p:cSld>
  <p:clrMapOvr>
    <a:masterClrMapping/>
  </p:clrMapOvr>
  <p:extLst>
    <p:ext uri="{DCECCB84-F9BA-43D5-87BE-67443E8EF086}">
      <p15:sldGuideLst xmlns:p15="http://schemas.microsoft.com/office/powerpoint/2012/main">
        <p15:guide id="1" pos="529">
          <p15:clr>
            <a:srgbClr val="FBAE40"/>
          </p15:clr>
        </p15:guide>
        <p15:guide id="2" pos="7174">
          <p15:clr>
            <a:srgbClr val="FBAE40"/>
          </p15:clr>
        </p15:guide>
        <p15:guide id="3" orient="horz" pos="391">
          <p15:clr>
            <a:srgbClr val="FBAE40"/>
          </p15:clr>
        </p15:guide>
        <p15:guide id="4" orient="horz" pos="3634">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Photo image slide">
    <p:bg>
      <p:bgPr>
        <a:solidFill>
          <a:srgbClr val="F5F5F6"/>
        </a:solidFill>
        <a:effectLst/>
      </p:bgPr>
    </p:bg>
    <p:spTree>
      <p:nvGrpSpPr>
        <p:cNvPr id="1" name=""/>
        <p:cNvGrpSpPr/>
        <p:nvPr/>
      </p:nvGrpSpPr>
      <p:grpSpPr>
        <a:xfrm>
          <a:off x="0" y="0"/>
          <a:ext cx="0" cy="0"/>
          <a:chOff x="0" y="0"/>
          <a:chExt cx="0" cy="0"/>
        </a:xfrm>
      </p:grpSpPr>
      <p:sp>
        <p:nvSpPr>
          <p:cNvPr id="26" name="Title">
            <a:extLst>
              <a:ext uri="{FF2B5EF4-FFF2-40B4-BE49-F238E27FC236}">
                <a16:creationId xmlns:a16="http://schemas.microsoft.com/office/drawing/2014/main" id="{3CBDAEED-76B5-4C05-B509-A6902CE434D1}"/>
              </a:ext>
            </a:extLst>
          </p:cNvPr>
          <p:cNvSpPr>
            <a:spLocks noGrp="1"/>
          </p:cNvSpPr>
          <p:nvPr>
            <p:ph type="title" hasCustomPrompt="1"/>
          </p:nvPr>
        </p:nvSpPr>
        <p:spPr>
          <a:xfrm>
            <a:off x="838200" y="657094"/>
            <a:ext cx="5119687" cy="765501"/>
          </a:xfrm>
          <a:prstGeom prst="rect">
            <a:avLst/>
          </a:prstGeom>
        </p:spPr>
        <p:txBody>
          <a:bodyPr>
            <a:noAutofit/>
          </a:bodyPr>
          <a:lstStyle>
            <a:lvl1pPr>
              <a:defRPr sz="3200"/>
            </a:lvl1pPr>
          </a:lstStyle>
          <a:p>
            <a:pPr lvl="0"/>
            <a:r>
              <a:rPr lang="en-US"/>
              <a:t>Image Slide</a:t>
            </a:r>
          </a:p>
        </p:txBody>
      </p:sp>
      <p:sp>
        <p:nvSpPr>
          <p:cNvPr id="27" name="Content Placeholder 1">
            <a:extLst>
              <a:ext uri="{FF2B5EF4-FFF2-40B4-BE49-F238E27FC236}">
                <a16:creationId xmlns:a16="http://schemas.microsoft.com/office/drawing/2014/main" id="{2E5A3FCD-21AD-4891-BE59-BD2B246F25DA}"/>
              </a:ext>
            </a:extLst>
          </p:cNvPr>
          <p:cNvSpPr>
            <a:spLocks noGrp="1"/>
          </p:cNvSpPr>
          <p:nvPr>
            <p:ph idx="13" hasCustomPrompt="1"/>
          </p:nvPr>
        </p:nvSpPr>
        <p:spPr>
          <a:xfrm>
            <a:off x="843231" y="632462"/>
            <a:ext cx="5667348" cy="5559842"/>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3200">
                <a:solidFill>
                  <a:schemeClr val="tx2"/>
                </a:solidFill>
              </a:defRPr>
            </a:lvl1pPr>
            <a:lvl2pPr>
              <a:defRPr sz="2800"/>
            </a:lvl2pPr>
            <a:lvl3pPr>
              <a:defRPr sz="2400"/>
            </a:lvl3pPr>
            <a:lvl4pPr>
              <a:defRPr sz="2000"/>
            </a:lvl4pPr>
            <a:lvl5pPr>
              <a:defRPr sz="2000"/>
            </a:lvl5pPr>
          </a:lstStyle>
          <a:p>
            <a:pPr lvl="0"/>
            <a:r>
              <a:rPr lang="en-US"/>
              <a:t>Add your image here (aspect ratio 1:1)</a:t>
            </a:r>
          </a:p>
        </p:txBody>
      </p:sp>
      <p:sp>
        <p:nvSpPr>
          <p:cNvPr id="28" name="Content Placeholder 2">
            <a:extLst>
              <a:ext uri="{FF2B5EF4-FFF2-40B4-BE49-F238E27FC236}">
                <a16:creationId xmlns:a16="http://schemas.microsoft.com/office/drawing/2014/main" id="{EF4A35F9-7B4A-4543-B206-7DD45C6BE6EA}"/>
              </a:ext>
            </a:extLst>
          </p:cNvPr>
          <p:cNvSpPr>
            <a:spLocks noGrp="1"/>
          </p:cNvSpPr>
          <p:nvPr>
            <p:ph idx="1" hasCustomPrompt="1"/>
          </p:nvPr>
        </p:nvSpPr>
        <p:spPr>
          <a:xfrm>
            <a:off x="6519632" y="629923"/>
            <a:ext cx="4869098" cy="2715138"/>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3200">
                <a:solidFill>
                  <a:schemeClr val="tx2"/>
                </a:solidFill>
              </a:defRPr>
            </a:lvl1pPr>
            <a:lvl2pPr>
              <a:defRPr sz="2800"/>
            </a:lvl2pPr>
            <a:lvl3pPr>
              <a:defRPr sz="2400"/>
            </a:lvl3pPr>
            <a:lvl4pPr>
              <a:defRPr sz="2000"/>
            </a:lvl4pPr>
            <a:lvl5pPr>
              <a:defRPr sz="2000"/>
            </a:lvl5pPr>
          </a:lstStyle>
          <a:p>
            <a:pPr lvl="0"/>
            <a:r>
              <a:rPr lang="en-US"/>
              <a:t>Add your image here (aspect ratio 16:9)</a:t>
            </a:r>
          </a:p>
        </p:txBody>
      </p:sp>
      <p:sp>
        <p:nvSpPr>
          <p:cNvPr id="29" name="Content Placeholder 3">
            <a:extLst>
              <a:ext uri="{FF2B5EF4-FFF2-40B4-BE49-F238E27FC236}">
                <a16:creationId xmlns:a16="http://schemas.microsoft.com/office/drawing/2014/main" id="{175AB9CB-A473-4FF7-8A93-A893D3FFB9ED}"/>
              </a:ext>
            </a:extLst>
          </p:cNvPr>
          <p:cNvSpPr>
            <a:spLocks noGrp="1"/>
          </p:cNvSpPr>
          <p:nvPr>
            <p:ph idx="12" hasCustomPrompt="1"/>
          </p:nvPr>
        </p:nvSpPr>
        <p:spPr>
          <a:xfrm>
            <a:off x="6519631" y="3348930"/>
            <a:ext cx="4869099" cy="2845276"/>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3200">
                <a:solidFill>
                  <a:schemeClr val="tx2"/>
                </a:solidFill>
              </a:defRPr>
            </a:lvl1pPr>
            <a:lvl2pPr>
              <a:defRPr sz="2800"/>
            </a:lvl2pPr>
            <a:lvl3pPr>
              <a:defRPr sz="2400"/>
            </a:lvl3pPr>
            <a:lvl4pPr>
              <a:defRPr sz="2000"/>
            </a:lvl4pPr>
            <a:lvl5pPr>
              <a:defRPr sz="2000"/>
            </a:lvl5pPr>
          </a:lstStyle>
          <a:p>
            <a:pPr lvl="0"/>
            <a:r>
              <a:rPr lang="en-US"/>
              <a:t>Add your image here (aspect ratio 16:9)</a:t>
            </a:r>
          </a:p>
        </p:txBody>
      </p:sp>
    </p:spTree>
    <p:extLst>
      <p:ext uri="{BB962C8B-B14F-4D97-AF65-F5344CB8AC3E}">
        <p14:creationId xmlns:p14="http://schemas.microsoft.com/office/powerpoint/2010/main" val="407116561"/>
      </p:ext>
    </p:extLst>
  </p:cSld>
  <p:clrMapOvr>
    <a:masterClrMapping/>
  </p:clrMapOvr>
  <p:extLst>
    <p:ext uri="{DCECCB84-F9BA-43D5-87BE-67443E8EF086}">
      <p15:sldGuideLst xmlns:p15="http://schemas.microsoft.com/office/powerpoint/2012/main">
        <p15:guide id="1" orient="horz" pos="391">
          <p15:clr>
            <a:srgbClr val="FBAE40"/>
          </p15:clr>
        </p15:guide>
        <p15:guide id="2" orient="horz" pos="3634">
          <p15:clr>
            <a:srgbClr val="FBAE40"/>
          </p15:clr>
        </p15:guide>
        <p15:guide id="3" pos="529">
          <p15:clr>
            <a:srgbClr val="FBAE40"/>
          </p15:clr>
        </p15:guide>
        <p15:guide id="4" pos="7174">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Simple quote slide">
    <p:bg>
      <p:bgPr>
        <a:solidFill>
          <a:srgbClr val="F5F5F6"/>
        </a:solidFill>
        <a:effectLst/>
      </p:bgPr>
    </p:bg>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June 2023</a:t>
            </a:r>
          </a:p>
        </p:txBody>
      </p:sp>
      <p:sp>
        <p:nvSpPr>
          <p:cNvPr id="8" name="Title">
            <a:extLst>
              <a:ext uri="{FF2B5EF4-FFF2-40B4-BE49-F238E27FC236}">
                <a16:creationId xmlns:a16="http://schemas.microsoft.com/office/drawing/2014/main" id="{4823432E-3586-604D-92FD-6766ABAEBE02}"/>
              </a:ext>
            </a:extLst>
          </p:cNvPr>
          <p:cNvSpPr>
            <a:spLocks noGrp="1"/>
          </p:cNvSpPr>
          <p:nvPr>
            <p:ph type="title" hasCustomPrompt="1"/>
          </p:nvPr>
        </p:nvSpPr>
        <p:spPr>
          <a:xfrm>
            <a:off x="838200" y="2944961"/>
            <a:ext cx="10515600" cy="877163"/>
          </a:xfrm>
          <a:prstGeom prst="rect">
            <a:avLst/>
          </a:prstGeom>
        </p:spPr>
        <p:txBody>
          <a:bodyPr tIns="0" rIns="0" bIns="0" anchor="t" anchorCtr="0">
            <a:spAutoFit/>
          </a:bodyPr>
          <a:lstStyle>
            <a:lvl1pPr algn="l">
              <a:defRPr sz="6000" b="0">
                <a:solidFill>
                  <a:srgbClr val="003C57"/>
                </a:solidFill>
              </a:defRPr>
            </a:lvl1pPr>
          </a:lstStyle>
          <a:p>
            <a:r>
              <a:rPr lang="en-US"/>
              <a:t>“Simple quote.”</a:t>
            </a:r>
          </a:p>
        </p:txBody>
      </p:sp>
      <p:sp>
        <p:nvSpPr>
          <p:cNvPr id="7" name="Author">
            <a:extLst>
              <a:ext uri="{FF2B5EF4-FFF2-40B4-BE49-F238E27FC236}">
                <a16:creationId xmlns:a16="http://schemas.microsoft.com/office/drawing/2014/main" id="{5098D52F-C970-2B40-8239-2E25388E3E8D}"/>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rgbClr val="003C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a:t>
            </a:r>
          </a:p>
        </p:txBody>
      </p:sp>
      <p:pic>
        <p:nvPicPr>
          <p:cNvPr id="9" name="Logo">
            <a:extLst>
              <a:ext uri="{FF2B5EF4-FFF2-40B4-BE49-F238E27FC236}">
                <a16:creationId xmlns:a16="http://schemas.microsoft.com/office/drawing/2014/main" id="{5EC2ED2C-DFFD-4C3C-B7EF-6CDB6F61F23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3232191990"/>
      </p:ext>
    </p:extLst>
  </p:cSld>
  <p:clrMapOvr>
    <a:masterClrMapping/>
  </p:clrMapOvr>
  <p:extLst>
    <p:ext uri="{DCECCB84-F9BA-43D5-87BE-67443E8EF086}">
      <p15:sldGuideLst xmlns:p15="http://schemas.microsoft.com/office/powerpoint/2012/main">
        <p15:guide id="1" orient="horz" pos="436">
          <p15:clr>
            <a:srgbClr val="FBAE40"/>
          </p15:clr>
        </p15:guide>
        <p15:guide id="2" orient="horz" pos="3634">
          <p15:clr>
            <a:srgbClr val="FBAE40"/>
          </p15:clr>
        </p15:guide>
        <p15:guide id="3" pos="529">
          <p15:clr>
            <a:srgbClr val="FBAE40"/>
          </p15:clr>
        </p15:guide>
        <p15:guide id="4" pos="7174">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Text left, one image right">
    <p:bg>
      <p:bgPr>
        <a:solidFill>
          <a:srgbClr val="F5F5F6"/>
        </a:solidFill>
        <a:effectLst/>
      </p:bgPr>
    </p:bg>
    <p:spTree>
      <p:nvGrpSpPr>
        <p:cNvPr id="1" name=""/>
        <p:cNvGrpSpPr/>
        <p:nvPr/>
      </p:nvGrpSpPr>
      <p:grpSpPr>
        <a:xfrm>
          <a:off x="0" y="0"/>
          <a:ext cx="0" cy="0"/>
          <a:chOff x="0" y="0"/>
          <a:chExt cx="0" cy="0"/>
        </a:xfrm>
      </p:grpSpPr>
      <p:sp>
        <p:nvSpPr>
          <p:cNvPr id="4" name="Slide Number Placeholder">
            <a:extLst>
              <a:ext uri="{FF2B5EF4-FFF2-40B4-BE49-F238E27FC236}">
                <a16:creationId xmlns:a16="http://schemas.microsoft.com/office/drawing/2014/main" id="{82EEFC85-1348-1B4D-BA3F-948A6B6A2C11}"/>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5" name="Footer Placeholder">
            <a:extLst>
              <a:ext uri="{FF2B5EF4-FFF2-40B4-BE49-F238E27FC236}">
                <a16:creationId xmlns:a16="http://schemas.microsoft.com/office/drawing/2014/main" id="{3C90513C-0A03-D04D-8CDF-DC791864E4FF}"/>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June 2023</a:t>
            </a:r>
          </a:p>
        </p:txBody>
      </p:sp>
      <p:sp>
        <p:nvSpPr>
          <p:cNvPr id="2" name="Title">
            <a:extLst>
              <a:ext uri="{FF2B5EF4-FFF2-40B4-BE49-F238E27FC236}">
                <a16:creationId xmlns:a16="http://schemas.microsoft.com/office/drawing/2014/main" id="{476494BA-54FA-6240-A5E0-73528C13DB5B}"/>
              </a:ext>
            </a:extLst>
          </p:cNvPr>
          <p:cNvSpPr>
            <a:spLocks noGrp="1"/>
          </p:cNvSpPr>
          <p:nvPr>
            <p:ph type="title" hasCustomPrompt="1"/>
          </p:nvPr>
        </p:nvSpPr>
        <p:spPr>
          <a:xfrm>
            <a:off x="838200" y="639842"/>
            <a:ext cx="3331865" cy="814519"/>
          </a:xfrm>
          <a:prstGeom prst="rect">
            <a:avLst/>
          </a:prstGeom>
        </p:spPr>
        <p:txBody>
          <a:bodyPr>
            <a:noAutofit/>
          </a:bodyPr>
          <a:lstStyle>
            <a:lvl1pPr>
              <a:defRPr sz="3200"/>
            </a:lvl1pPr>
          </a:lstStyle>
          <a:p>
            <a:pPr lvl="0"/>
            <a:r>
              <a:rPr lang="en-US"/>
              <a:t>Text left, one image right</a:t>
            </a:r>
          </a:p>
        </p:txBody>
      </p:sp>
      <p:sp>
        <p:nvSpPr>
          <p:cNvPr id="10" name="Content Placeholder">
            <a:extLst>
              <a:ext uri="{FF2B5EF4-FFF2-40B4-BE49-F238E27FC236}">
                <a16:creationId xmlns:a16="http://schemas.microsoft.com/office/drawing/2014/main" id="{5A53190F-4F68-9B4A-91AB-F520FB436C9F}"/>
              </a:ext>
            </a:extLst>
          </p:cNvPr>
          <p:cNvSpPr>
            <a:spLocks noGrp="1"/>
          </p:cNvSpPr>
          <p:nvPr>
            <p:ph sz="half" idx="10" hasCustomPrompt="1"/>
          </p:nvPr>
        </p:nvSpPr>
        <p:spPr>
          <a:xfrm>
            <a:off x="838200" y="1681675"/>
            <a:ext cx="3331866" cy="2329227"/>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sp>
        <p:nvSpPr>
          <p:cNvPr id="19" name="Content Placeholder">
            <a:extLst>
              <a:ext uri="{FF2B5EF4-FFF2-40B4-BE49-F238E27FC236}">
                <a16:creationId xmlns:a16="http://schemas.microsoft.com/office/drawing/2014/main" id="{3AEE310C-A9B2-BC47-9C43-3532231F7D72}"/>
              </a:ext>
            </a:extLst>
          </p:cNvPr>
          <p:cNvSpPr>
            <a:spLocks noGrp="1"/>
          </p:cNvSpPr>
          <p:nvPr>
            <p:ph idx="1" hasCustomPrompt="1"/>
          </p:nvPr>
        </p:nvSpPr>
        <p:spPr>
          <a:xfrm>
            <a:off x="4556936" y="639842"/>
            <a:ext cx="6822742" cy="5129133"/>
          </a:xfrm>
          <a:prstGeom prst="rect">
            <a:avLst/>
          </a:prstGeom>
          <a:solidFill>
            <a:schemeClr val="bg2"/>
          </a:solidFill>
        </p:spPr>
        <p:txBody>
          <a:bodyPr wrap="square" lIns="720000" tIns="720000" rIns="720000" bIns="720000" anchor="ctr" anchorCtr="0"/>
          <a:lstStyle>
            <a:lvl1pPr marL="0" indent="0">
              <a:buNone/>
              <a:defRPr sz="3200">
                <a:solidFill>
                  <a:schemeClr val="tx2"/>
                </a:solidFill>
              </a:defRPr>
            </a:lvl1pPr>
            <a:lvl2pPr>
              <a:defRPr sz="2800"/>
            </a:lvl2pPr>
            <a:lvl3pPr>
              <a:defRPr sz="2400"/>
            </a:lvl3pPr>
            <a:lvl4pPr>
              <a:defRPr sz="2000"/>
            </a:lvl4pPr>
            <a:lvl5pPr>
              <a:defRPr sz="2000"/>
            </a:lvl5pPr>
          </a:lstStyle>
          <a:p>
            <a:pPr lvl="0"/>
            <a:r>
              <a:rPr lang="en-US"/>
              <a:t>Add your image here</a:t>
            </a:r>
            <a:br>
              <a:rPr lang="en-US"/>
            </a:br>
            <a:r>
              <a:rPr lang="en-US"/>
              <a:t>(aspect ratio 4:3)</a:t>
            </a:r>
          </a:p>
        </p:txBody>
      </p:sp>
      <p:pic>
        <p:nvPicPr>
          <p:cNvPr id="8" name="Logo">
            <a:extLst>
              <a:ext uri="{FF2B5EF4-FFF2-40B4-BE49-F238E27FC236}">
                <a16:creationId xmlns:a16="http://schemas.microsoft.com/office/drawing/2014/main" id="{7230BA26-5933-4A86-8479-E00BE39B23F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2868392417"/>
      </p:ext>
    </p:extLst>
  </p:cSld>
  <p:clrMapOvr>
    <a:masterClrMapping/>
  </p:clrMapOvr>
  <p:extLst>
    <p:ext uri="{DCECCB84-F9BA-43D5-87BE-67443E8EF086}">
      <p15:sldGuideLst xmlns:p15="http://schemas.microsoft.com/office/powerpoint/2012/main">
        <p15:guide id="1" pos="529">
          <p15:clr>
            <a:srgbClr val="FBAE40"/>
          </p15:clr>
        </p15:guide>
        <p15:guide id="2" orient="horz" pos="391">
          <p15:clr>
            <a:srgbClr val="FBAE40"/>
          </p15:clr>
        </p15:guide>
        <p15:guide id="3" pos="7174">
          <p15:clr>
            <a:srgbClr val="FBAE40"/>
          </p15:clr>
        </p15:guide>
        <p15:guide id="4" orient="horz" pos="3634">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imple two column text and content">
    <p:bg>
      <p:bgPr>
        <a:solidFill>
          <a:srgbClr val="F5F5F6"/>
        </a:solidFill>
        <a:effectLst/>
      </p:bgPr>
    </p:bg>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tx1"/>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tx1"/>
                </a:solidFill>
              </a:defRPr>
            </a:lvl1pPr>
          </a:lstStyle>
          <a:p>
            <a:endParaRPr lang="en-US"/>
          </a:p>
        </p:txBody>
      </p:sp>
      <p:cxnSp>
        <p:nvCxnSpPr>
          <p:cNvPr id="8" name="Line">
            <a:extLst>
              <a:ext uri="{FF2B5EF4-FFF2-40B4-BE49-F238E27FC236}">
                <a16:creationId xmlns:a16="http://schemas.microsoft.com/office/drawing/2014/main" id="{7A09A1D8-0AE4-B646-8D6E-9B761AD35D7E}"/>
              </a:ext>
            </a:extLst>
          </p:cNvPr>
          <p:cNvCxnSpPr>
            <a:cxnSpLocks/>
          </p:cNvCxnSpPr>
          <p:nvPr userDrawn="1"/>
        </p:nvCxnSpPr>
        <p:spPr>
          <a:xfrm>
            <a:off x="822000" y="6055339"/>
            <a:ext cx="10548000" cy="0"/>
          </a:xfrm>
          <a:prstGeom prst="line">
            <a:avLst/>
          </a:prstGeom>
          <a:ln w="12700">
            <a:solidFill>
              <a:srgbClr val="003C57"/>
            </a:solidFill>
          </a:ln>
        </p:spPr>
        <p:style>
          <a:lnRef idx="1">
            <a:schemeClr val="accent1"/>
          </a:lnRef>
          <a:fillRef idx="0">
            <a:schemeClr val="accent1"/>
          </a:fillRef>
          <a:effectRef idx="0">
            <a:schemeClr val="accent1"/>
          </a:effectRef>
          <a:fontRef idx="minor">
            <a:schemeClr val="tx1"/>
          </a:fontRef>
        </p:style>
      </p:cxnSp>
      <p:pic>
        <p:nvPicPr>
          <p:cNvPr id="9" name="Logo">
            <a:extLst>
              <a:ext uri="{FF2B5EF4-FFF2-40B4-BE49-F238E27FC236}">
                <a16:creationId xmlns:a16="http://schemas.microsoft.com/office/drawing/2014/main" id="{66B13EBF-9BF3-407E-95DF-1E150408387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
        <p:nvSpPr>
          <p:cNvPr id="40" name="Title">
            <a:extLst>
              <a:ext uri="{FF2B5EF4-FFF2-40B4-BE49-F238E27FC236}">
                <a16:creationId xmlns:a16="http://schemas.microsoft.com/office/drawing/2014/main" id="{828BD64B-77BE-4FF5-BBDC-EF7EC865CCDB}"/>
              </a:ext>
            </a:extLst>
          </p:cNvPr>
          <p:cNvSpPr>
            <a:spLocks noGrp="1"/>
          </p:cNvSpPr>
          <p:nvPr>
            <p:ph type="title" hasCustomPrompt="1"/>
          </p:nvPr>
        </p:nvSpPr>
        <p:spPr>
          <a:xfrm>
            <a:off x="838200" y="642126"/>
            <a:ext cx="10515600" cy="526298"/>
          </a:xfrm>
          <a:prstGeom prst="rect">
            <a:avLst/>
          </a:prstGeom>
        </p:spPr>
        <p:txBody>
          <a:bodyPr>
            <a:spAutoFit/>
          </a:bodyPr>
          <a:lstStyle>
            <a:lvl1pPr>
              <a:defRPr sz="3600"/>
            </a:lvl1pPr>
          </a:lstStyle>
          <a:p>
            <a:r>
              <a:rPr lang="en-US"/>
              <a:t>Add your heading here</a:t>
            </a:r>
          </a:p>
        </p:txBody>
      </p:sp>
      <p:sp>
        <p:nvSpPr>
          <p:cNvPr id="41" name="Content Placeholder 1">
            <a:extLst>
              <a:ext uri="{FF2B5EF4-FFF2-40B4-BE49-F238E27FC236}">
                <a16:creationId xmlns:a16="http://schemas.microsoft.com/office/drawing/2014/main" id="{87ADB154-14C7-45F6-86A7-1568603A2E87}"/>
              </a:ext>
            </a:extLst>
          </p:cNvPr>
          <p:cNvSpPr>
            <a:spLocks noGrp="1"/>
          </p:cNvSpPr>
          <p:nvPr>
            <p:ph sz="half" idx="1" hasCustomPrompt="1"/>
          </p:nvPr>
        </p:nvSpPr>
        <p:spPr>
          <a:xfrm>
            <a:off x="838200" y="1422595"/>
            <a:ext cx="4961351" cy="2375394"/>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a:t>Column one</a:t>
            </a:r>
          </a:p>
          <a:p>
            <a:pPr lvl="1"/>
            <a:r>
              <a:rPr lang="en-US"/>
              <a:t>Second level</a:t>
            </a:r>
          </a:p>
          <a:p>
            <a:pPr lvl="2"/>
            <a:r>
              <a:rPr lang="en-US"/>
              <a:t>Third level</a:t>
            </a:r>
          </a:p>
          <a:p>
            <a:pPr lvl="3"/>
            <a:r>
              <a:rPr lang="en-US"/>
              <a:t>Fourth level</a:t>
            </a:r>
          </a:p>
          <a:p>
            <a:pPr lvl="4"/>
            <a:r>
              <a:rPr lang="en-US"/>
              <a:t>Fifth level</a:t>
            </a:r>
          </a:p>
        </p:txBody>
      </p:sp>
      <p:sp>
        <p:nvSpPr>
          <p:cNvPr id="42" name="Content Placeholder 2">
            <a:extLst>
              <a:ext uri="{FF2B5EF4-FFF2-40B4-BE49-F238E27FC236}">
                <a16:creationId xmlns:a16="http://schemas.microsoft.com/office/drawing/2014/main" id="{6F27E631-7041-4832-8BDE-85CAE2816EDC}"/>
              </a:ext>
            </a:extLst>
          </p:cNvPr>
          <p:cNvSpPr>
            <a:spLocks noGrp="1"/>
          </p:cNvSpPr>
          <p:nvPr>
            <p:ph sz="half" idx="2" hasCustomPrompt="1"/>
          </p:nvPr>
        </p:nvSpPr>
        <p:spPr>
          <a:xfrm>
            <a:off x="6172200" y="1422595"/>
            <a:ext cx="5199743" cy="2375394"/>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a:t>Column two</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78589888"/>
      </p:ext>
    </p:extLst>
  </p:cSld>
  <p:clrMapOvr>
    <a:masterClrMapping/>
  </p:clrMapOvr>
  <p:extLst>
    <p:ext uri="{DCECCB84-F9BA-43D5-87BE-67443E8EF086}">
      <p15:sldGuideLst xmlns:p15="http://schemas.microsoft.com/office/powerpoint/2012/main">
        <p15:guide id="1" orient="horz" pos="391">
          <p15:clr>
            <a:srgbClr val="FBAE40"/>
          </p15:clr>
        </p15:guide>
        <p15:guide id="2" orient="horz" pos="3634">
          <p15:clr>
            <a:srgbClr val="FBAE40"/>
          </p15:clr>
        </p15:guide>
        <p15:guide id="3" pos="529">
          <p15:clr>
            <a:srgbClr val="FBAE40"/>
          </p15:clr>
        </p15:guide>
        <p15:guide id="4" pos="7174">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Text left, two images right">
    <p:bg>
      <p:bgPr>
        <a:solidFill>
          <a:srgbClr val="F5F5F6"/>
        </a:solidFill>
        <a:effectLst/>
      </p:bgPr>
    </p:bg>
    <p:spTree>
      <p:nvGrpSpPr>
        <p:cNvPr id="1" name=""/>
        <p:cNvGrpSpPr/>
        <p:nvPr/>
      </p:nvGrpSpPr>
      <p:grpSpPr>
        <a:xfrm>
          <a:off x="0" y="0"/>
          <a:ext cx="0" cy="0"/>
          <a:chOff x="0" y="0"/>
          <a:chExt cx="0" cy="0"/>
        </a:xfrm>
      </p:grpSpPr>
      <p:sp>
        <p:nvSpPr>
          <p:cNvPr id="5" name="Slide Number Placeholder">
            <a:extLst>
              <a:ext uri="{FF2B5EF4-FFF2-40B4-BE49-F238E27FC236}">
                <a16:creationId xmlns:a16="http://schemas.microsoft.com/office/drawing/2014/main" id="{ADE7D3AB-96D3-4643-83A3-E505E78A73E6}"/>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6" name="Footer Placeholder">
            <a:extLst>
              <a:ext uri="{FF2B5EF4-FFF2-40B4-BE49-F238E27FC236}">
                <a16:creationId xmlns:a16="http://schemas.microsoft.com/office/drawing/2014/main" id="{9F2D74FC-DE0D-9142-9052-7DC552A8C99E}"/>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June 2023</a:t>
            </a:r>
          </a:p>
        </p:txBody>
      </p:sp>
      <p:sp>
        <p:nvSpPr>
          <p:cNvPr id="10" name="Title">
            <a:extLst>
              <a:ext uri="{FF2B5EF4-FFF2-40B4-BE49-F238E27FC236}">
                <a16:creationId xmlns:a16="http://schemas.microsoft.com/office/drawing/2014/main" id="{D40591F7-C8D0-A945-B2CF-C2F5BEF4709A}"/>
              </a:ext>
            </a:extLst>
          </p:cNvPr>
          <p:cNvSpPr>
            <a:spLocks noGrp="1"/>
          </p:cNvSpPr>
          <p:nvPr>
            <p:ph type="title" hasCustomPrompt="1"/>
          </p:nvPr>
        </p:nvSpPr>
        <p:spPr>
          <a:xfrm>
            <a:off x="838200" y="639842"/>
            <a:ext cx="5395915" cy="765501"/>
          </a:xfrm>
          <a:prstGeom prst="rect">
            <a:avLst/>
          </a:prstGeom>
        </p:spPr>
        <p:txBody>
          <a:bodyPr>
            <a:noAutofit/>
          </a:bodyPr>
          <a:lstStyle>
            <a:lvl1pPr>
              <a:defRPr sz="3200"/>
            </a:lvl1pPr>
          </a:lstStyle>
          <a:p>
            <a:pPr lvl="0"/>
            <a:r>
              <a:rPr lang="en-US"/>
              <a:t>Text left, two images right</a:t>
            </a:r>
          </a:p>
        </p:txBody>
      </p:sp>
      <p:sp>
        <p:nvSpPr>
          <p:cNvPr id="8" name="Content Placeholder 1">
            <a:extLst>
              <a:ext uri="{FF2B5EF4-FFF2-40B4-BE49-F238E27FC236}">
                <a16:creationId xmlns:a16="http://schemas.microsoft.com/office/drawing/2014/main" id="{7341D0D4-8A9F-254A-A838-BE23CB339FA3}"/>
              </a:ext>
            </a:extLst>
          </p:cNvPr>
          <p:cNvSpPr>
            <a:spLocks noGrp="1"/>
          </p:cNvSpPr>
          <p:nvPr>
            <p:ph sz="half" idx="13" hasCustomPrompt="1"/>
          </p:nvPr>
        </p:nvSpPr>
        <p:spPr>
          <a:xfrm>
            <a:off x="838200" y="1422595"/>
            <a:ext cx="5395915" cy="2375394"/>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6ED01163-A081-394B-A56F-2E745CD47FAF}"/>
              </a:ext>
            </a:extLst>
          </p:cNvPr>
          <p:cNvSpPr>
            <a:spLocks noGrp="1"/>
          </p:cNvSpPr>
          <p:nvPr>
            <p:ph idx="1" hasCustomPrompt="1"/>
          </p:nvPr>
        </p:nvSpPr>
        <p:spPr>
          <a:xfrm>
            <a:off x="6511931" y="629923"/>
            <a:ext cx="4876799" cy="2719432"/>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3200">
                <a:solidFill>
                  <a:schemeClr val="tx2"/>
                </a:solidFill>
              </a:defRPr>
            </a:lvl1pPr>
            <a:lvl2pPr>
              <a:defRPr sz="2800"/>
            </a:lvl2pPr>
            <a:lvl3pPr>
              <a:defRPr sz="2400"/>
            </a:lvl3pPr>
            <a:lvl4pPr>
              <a:defRPr sz="2000"/>
            </a:lvl4pPr>
            <a:lvl5pPr>
              <a:defRPr sz="2000"/>
            </a:lvl5pPr>
          </a:lstStyle>
          <a:p>
            <a:pPr lvl="0"/>
            <a:r>
              <a:rPr lang="en-US"/>
              <a:t>Add your image here (aspect ratio 16:9)</a:t>
            </a:r>
          </a:p>
        </p:txBody>
      </p:sp>
      <p:sp>
        <p:nvSpPr>
          <p:cNvPr id="16" name="Content Placeholder 3">
            <a:extLst>
              <a:ext uri="{FF2B5EF4-FFF2-40B4-BE49-F238E27FC236}">
                <a16:creationId xmlns:a16="http://schemas.microsoft.com/office/drawing/2014/main" id="{6F0C757D-809E-2D4A-9E4D-DFA6D9C02CE5}"/>
              </a:ext>
            </a:extLst>
          </p:cNvPr>
          <p:cNvSpPr>
            <a:spLocks noGrp="1"/>
          </p:cNvSpPr>
          <p:nvPr>
            <p:ph idx="12" hasCustomPrompt="1"/>
          </p:nvPr>
        </p:nvSpPr>
        <p:spPr>
          <a:xfrm>
            <a:off x="6511931" y="3357983"/>
            <a:ext cx="4876800" cy="2849776"/>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3200">
                <a:solidFill>
                  <a:schemeClr val="tx2"/>
                </a:solidFill>
              </a:defRPr>
            </a:lvl1pPr>
            <a:lvl2pPr>
              <a:defRPr sz="2800"/>
            </a:lvl2pPr>
            <a:lvl3pPr>
              <a:defRPr sz="2400"/>
            </a:lvl3pPr>
            <a:lvl4pPr>
              <a:defRPr sz="2000"/>
            </a:lvl4pPr>
            <a:lvl5pPr>
              <a:defRPr sz="2000"/>
            </a:lvl5pPr>
          </a:lstStyle>
          <a:p>
            <a:pPr lvl="0"/>
            <a:r>
              <a:rPr lang="en-US"/>
              <a:t>Add your image here (aspect ratio 16:9)</a:t>
            </a:r>
          </a:p>
        </p:txBody>
      </p:sp>
      <p:pic>
        <p:nvPicPr>
          <p:cNvPr id="9" name="Logo">
            <a:extLst>
              <a:ext uri="{FF2B5EF4-FFF2-40B4-BE49-F238E27FC236}">
                <a16:creationId xmlns:a16="http://schemas.microsoft.com/office/drawing/2014/main" id="{4506BA45-5B30-42C8-9EBC-485794889F6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3946376056"/>
      </p:ext>
    </p:extLst>
  </p:cSld>
  <p:clrMapOvr>
    <a:masterClrMapping/>
  </p:clrMapOvr>
  <p:extLst>
    <p:ext uri="{DCECCB84-F9BA-43D5-87BE-67443E8EF086}">
      <p15:sldGuideLst xmlns:p15="http://schemas.microsoft.com/office/powerpoint/2012/main">
        <p15:guide id="1" pos="529">
          <p15:clr>
            <a:srgbClr val="FBAE40"/>
          </p15:clr>
        </p15:guide>
        <p15:guide id="2" pos="7174">
          <p15:clr>
            <a:srgbClr val="FBAE40"/>
          </p15:clr>
        </p15:guide>
        <p15:guide id="3" orient="horz" pos="391">
          <p15:clr>
            <a:srgbClr val="FBAE40"/>
          </p15:clr>
        </p15:guide>
        <p15:guide id="4" orient="horz" pos="3634">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Simple slide light">
    <p:bg>
      <p:bgPr>
        <a:solidFill>
          <a:srgbClr val="F5F5F6"/>
        </a:solidFill>
        <a:effectLst/>
      </p:bgPr>
    </p:bg>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June 2023</a:t>
            </a:r>
          </a:p>
        </p:txBody>
      </p:sp>
      <p:sp>
        <p:nvSpPr>
          <p:cNvPr id="9" name="Title">
            <a:extLst>
              <a:ext uri="{FF2B5EF4-FFF2-40B4-BE49-F238E27FC236}">
                <a16:creationId xmlns:a16="http://schemas.microsoft.com/office/drawing/2014/main" id="{760E4220-BD25-4B4C-B455-33118A52112D}"/>
              </a:ext>
            </a:extLst>
          </p:cNvPr>
          <p:cNvSpPr>
            <a:spLocks noGrp="1"/>
          </p:cNvSpPr>
          <p:nvPr>
            <p:ph type="title" hasCustomPrompt="1"/>
          </p:nvPr>
        </p:nvSpPr>
        <p:spPr>
          <a:xfrm>
            <a:off x="838200" y="2769528"/>
            <a:ext cx="10515600" cy="877163"/>
          </a:xfrm>
          <a:prstGeom prst="rect">
            <a:avLst/>
          </a:prstGeom>
        </p:spPr>
        <p:txBody>
          <a:bodyPr lIns="0" tIns="0" rIns="0" bIns="0" anchor="t" anchorCtr="0">
            <a:spAutoFit/>
          </a:bodyPr>
          <a:lstStyle>
            <a:lvl1pPr algn="l">
              <a:defRPr sz="6000" b="0">
                <a:solidFill>
                  <a:srgbClr val="003C57"/>
                </a:solidFill>
              </a:defRPr>
            </a:lvl1pPr>
          </a:lstStyle>
          <a:p>
            <a:r>
              <a:rPr lang="en-US"/>
              <a:t>Simple slide</a:t>
            </a:r>
          </a:p>
        </p:txBody>
      </p:sp>
      <p:sp>
        <p:nvSpPr>
          <p:cNvPr id="8" name="Subtitle">
            <a:extLst>
              <a:ext uri="{FF2B5EF4-FFF2-40B4-BE49-F238E27FC236}">
                <a16:creationId xmlns:a16="http://schemas.microsoft.com/office/drawing/2014/main" id="{FAC3410B-E9D3-1344-BA0A-156C8EAB8562}"/>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rgbClr val="003C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7" name="Line">
            <a:extLst>
              <a:ext uri="{FF2B5EF4-FFF2-40B4-BE49-F238E27FC236}">
                <a16:creationId xmlns:a16="http://schemas.microsoft.com/office/drawing/2014/main" id="{498D8C91-E3A5-0949-AD80-1579D1DC0571}"/>
              </a:ext>
            </a:extLst>
          </p:cNvPr>
          <p:cNvCxnSpPr>
            <a:cxnSpLocks/>
          </p:cNvCxnSpPr>
          <p:nvPr userDrawn="1"/>
        </p:nvCxnSpPr>
        <p:spPr>
          <a:xfrm>
            <a:off x="822000" y="6055339"/>
            <a:ext cx="10548000" cy="0"/>
          </a:xfrm>
          <a:prstGeom prst="line">
            <a:avLst/>
          </a:prstGeom>
          <a:ln w="12700">
            <a:solidFill>
              <a:srgbClr val="003C57"/>
            </a:solidFill>
          </a:ln>
        </p:spPr>
        <p:style>
          <a:lnRef idx="1">
            <a:schemeClr val="accent1"/>
          </a:lnRef>
          <a:fillRef idx="0">
            <a:schemeClr val="accent1"/>
          </a:fillRef>
          <a:effectRef idx="0">
            <a:schemeClr val="accent1"/>
          </a:effectRef>
          <a:fontRef idx="minor">
            <a:schemeClr val="tx1"/>
          </a:fontRef>
        </p:style>
      </p:cxnSp>
      <p:pic>
        <p:nvPicPr>
          <p:cNvPr id="11" name="Logo">
            <a:extLst>
              <a:ext uri="{FF2B5EF4-FFF2-40B4-BE49-F238E27FC236}">
                <a16:creationId xmlns:a16="http://schemas.microsoft.com/office/drawing/2014/main" id="{F96C9EEC-3B0E-4705-8DBF-1A7AD2DF936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2918847971"/>
      </p:ext>
    </p:extLst>
  </p:cSld>
  <p:clrMapOvr>
    <a:masterClrMapping/>
  </p:clrMapOvr>
  <p:extLst>
    <p:ext uri="{DCECCB84-F9BA-43D5-87BE-67443E8EF086}">
      <p15:sldGuideLst xmlns:p15="http://schemas.microsoft.com/office/powerpoint/2012/main">
        <p15:guide id="1" pos="529">
          <p15:clr>
            <a:srgbClr val="FBAE40"/>
          </p15:clr>
        </p15:guide>
        <p15:guide id="2" pos="7174">
          <p15:clr>
            <a:srgbClr val="FBAE40"/>
          </p15:clr>
        </p15:guide>
        <p15:guide id="3" orient="horz" pos="391">
          <p15:clr>
            <a:srgbClr val="FBAE40"/>
          </p15:clr>
        </p15:guide>
        <p15:guide id="4" orient="horz" pos="3634">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Simple slide dark">
    <p:bg>
      <p:bgPr>
        <a:solidFill>
          <a:srgbClr val="414042"/>
        </a:solidFill>
        <a:effectLst/>
      </p:bgPr>
    </p:bg>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sp>
        <p:nvSpPr>
          <p:cNvPr id="12" name="Title">
            <a:extLst>
              <a:ext uri="{FF2B5EF4-FFF2-40B4-BE49-F238E27FC236}">
                <a16:creationId xmlns:a16="http://schemas.microsoft.com/office/drawing/2014/main" id="{E66B1B25-E87D-DD48-B7D5-8781B0C8E2B4}"/>
              </a:ext>
            </a:extLst>
          </p:cNvPr>
          <p:cNvSpPr>
            <a:spLocks noGrp="1"/>
          </p:cNvSpPr>
          <p:nvPr>
            <p:ph type="title" hasCustomPrompt="1"/>
          </p:nvPr>
        </p:nvSpPr>
        <p:spPr>
          <a:xfrm>
            <a:off x="838200" y="2769528"/>
            <a:ext cx="10515600" cy="877163"/>
          </a:xfrm>
          <a:prstGeom prst="rect">
            <a:avLst/>
          </a:prstGeom>
        </p:spPr>
        <p:txBody>
          <a:bodyPr lIns="0" tIns="0" rIns="0" bIns="0" anchor="t" anchorCtr="0">
            <a:spAutoFit/>
          </a:bodyPr>
          <a:lstStyle>
            <a:lvl1pPr algn="l">
              <a:defRPr sz="6000" b="0">
                <a:solidFill>
                  <a:schemeClr val="bg1"/>
                </a:solidFill>
              </a:defRPr>
            </a:lvl1pPr>
          </a:lstStyle>
          <a:p>
            <a:r>
              <a:rPr lang="en-US"/>
              <a:t>Simple slide dark</a:t>
            </a:r>
          </a:p>
        </p:txBody>
      </p:sp>
      <p:sp>
        <p:nvSpPr>
          <p:cNvPr id="11" name="Subtitle">
            <a:extLst>
              <a:ext uri="{FF2B5EF4-FFF2-40B4-BE49-F238E27FC236}">
                <a16:creationId xmlns:a16="http://schemas.microsoft.com/office/drawing/2014/main" id="{AC9D43D1-196F-6E4B-8A8C-576F7DDB875F}"/>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8" name="Line">
            <a:extLst>
              <a:ext uri="{FF2B5EF4-FFF2-40B4-BE49-F238E27FC236}">
                <a16:creationId xmlns:a16="http://schemas.microsoft.com/office/drawing/2014/main" id="{8B15311A-8D87-4AEA-B2F4-786F7B873889}"/>
              </a:ext>
            </a:extLst>
          </p:cNvPr>
          <p:cNvCxnSpPr>
            <a:cxnSpLocks/>
          </p:cNvCxnSpPr>
          <p:nvPr userDrawn="1"/>
        </p:nvCxnSpPr>
        <p:spPr>
          <a:xfrm>
            <a:off x="822000"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Logo">
            <a:extLst>
              <a:ext uri="{FF2B5EF4-FFF2-40B4-BE49-F238E27FC236}">
                <a16:creationId xmlns:a16="http://schemas.microsoft.com/office/drawing/2014/main" id="{45116E01-62B2-4C06-8C26-7CE2CAF49C3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423548053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Full image slide with tex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A887C01F-E831-1347-BF6E-F8337514ED80}"/>
              </a:ext>
            </a:extLst>
          </p:cNvPr>
          <p:cNvSpPr>
            <a:spLocks noGrp="1"/>
          </p:cNvSpPr>
          <p:nvPr>
            <p:ph type="sldNum" sz="quarter" idx="12"/>
          </p:nvPr>
        </p:nvSpPr>
        <p:spPr/>
        <p:txBody>
          <a:bodyPr/>
          <a:lstStyle>
            <a:lvl1pPr>
              <a:defRPr>
                <a:solidFill>
                  <a:schemeClr val="bg1"/>
                </a:solidFill>
              </a:defRPr>
            </a:lvl1pPr>
          </a:lstStyle>
          <a:p>
            <a:pPr algn="ctr"/>
            <a:fld id="{232417FB-2EF4-EC49-BC13-97513C37E9E5}" type="slidenum">
              <a:rPr lang="en-US" smtClean="0"/>
              <a:pPr algn="ctr"/>
              <a:t>‹#›</a:t>
            </a:fld>
            <a:endParaRPr lang="en-US"/>
          </a:p>
        </p:txBody>
      </p:sp>
      <p:sp>
        <p:nvSpPr>
          <p:cNvPr id="4" name="Footer Placeholder">
            <a:extLst>
              <a:ext uri="{FF2B5EF4-FFF2-40B4-BE49-F238E27FC236}">
                <a16:creationId xmlns:a16="http://schemas.microsoft.com/office/drawing/2014/main" id="{D984022C-717A-394E-A7B0-E38478A09ADA}"/>
              </a:ext>
            </a:extLst>
          </p:cNvPr>
          <p:cNvSpPr>
            <a:spLocks noGrp="1"/>
          </p:cNvSpPr>
          <p:nvPr>
            <p:ph type="ftr" sz="quarter" idx="11"/>
          </p:nvPr>
        </p:nvSpPr>
        <p:spPr/>
        <p:txBody>
          <a:bodyPr/>
          <a:lstStyle>
            <a:lvl1pPr>
              <a:defRPr>
                <a:solidFill>
                  <a:schemeClr val="bg1"/>
                </a:solidFill>
              </a:defRPr>
            </a:lvl1pPr>
          </a:lstStyle>
          <a:p>
            <a:r>
              <a:rPr lang="en-US"/>
              <a:t>June 2023</a:t>
            </a:r>
          </a:p>
        </p:txBody>
      </p:sp>
      <p:sp>
        <p:nvSpPr>
          <p:cNvPr id="2" name="Colour filter for image" descr="The Earth from space">
            <a:extLst>
              <a:ext uri="{FF2B5EF4-FFF2-40B4-BE49-F238E27FC236}">
                <a16:creationId xmlns:a16="http://schemas.microsoft.com/office/drawing/2014/main" id="{B014DE38-8C4D-6F43-8595-E82C3F754B7A}"/>
              </a:ext>
              <a:ext uri="{C183D7F6-B498-43B3-948B-1728B52AA6E4}">
                <adec:decorative xmlns:adec="http://schemas.microsoft.com/office/drawing/2017/decorative" val="0"/>
              </a:ext>
            </a:extLst>
          </p:cNvPr>
          <p:cNvSpPr/>
          <p:nvPr userDrawn="1"/>
        </p:nvSpPr>
        <p:spPr>
          <a:xfrm>
            <a:off x="0" y="0"/>
            <a:ext cx="12192000" cy="6858000"/>
          </a:xfrm>
          <a:prstGeom prst="rect">
            <a:avLst/>
          </a:prstGeom>
          <a:solidFill>
            <a:schemeClr val="tx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a:extLst>
              <a:ext uri="{FF2B5EF4-FFF2-40B4-BE49-F238E27FC236}">
                <a16:creationId xmlns:a16="http://schemas.microsoft.com/office/drawing/2014/main" id="{83AAA621-F3CF-3740-81C1-B8882EE4AE1F}"/>
              </a:ext>
            </a:extLst>
          </p:cNvPr>
          <p:cNvSpPr>
            <a:spLocks noGrp="1"/>
          </p:cNvSpPr>
          <p:nvPr>
            <p:ph type="title" hasCustomPrompt="1"/>
          </p:nvPr>
        </p:nvSpPr>
        <p:spPr>
          <a:xfrm>
            <a:off x="838200" y="1716932"/>
            <a:ext cx="10515600" cy="2105192"/>
          </a:xfrm>
          <a:prstGeom prst="rect">
            <a:avLst/>
          </a:prstGeom>
        </p:spPr>
        <p:txBody>
          <a:bodyPr lIns="0" tIns="0" rIns="0" bIns="0" anchor="b" anchorCtr="0">
            <a:spAutoFit/>
          </a:bodyPr>
          <a:lstStyle>
            <a:lvl1pPr algn="l">
              <a:defRPr sz="7200">
                <a:solidFill>
                  <a:schemeClr val="bg1"/>
                </a:solidFill>
              </a:defRPr>
            </a:lvl1pPr>
          </a:lstStyle>
          <a:p>
            <a:r>
              <a:rPr lang="en-US"/>
              <a:t>Text over</a:t>
            </a:r>
            <a:br>
              <a:rPr lang="en-US"/>
            </a:br>
            <a:r>
              <a:rPr lang="en-US"/>
              <a:t>image slide</a:t>
            </a:r>
          </a:p>
        </p:txBody>
      </p:sp>
      <p:sp>
        <p:nvSpPr>
          <p:cNvPr id="8" name="Subtitle">
            <a:extLst>
              <a:ext uri="{FF2B5EF4-FFF2-40B4-BE49-F238E27FC236}">
                <a16:creationId xmlns:a16="http://schemas.microsoft.com/office/drawing/2014/main" id="{ACB83E4B-B9C7-0F43-932F-F73B5EC8324B}"/>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5" name="Copyright information for image if required">
            <a:extLst>
              <a:ext uri="{FF2B5EF4-FFF2-40B4-BE49-F238E27FC236}">
                <a16:creationId xmlns:a16="http://schemas.microsoft.com/office/drawing/2014/main" id="{D31CAD75-D2A9-D948-9127-164AB51939F0}"/>
              </a:ext>
            </a:extLst>
          </p:cNvPr>
          <p:cNvSpPr>
            <a:spLocks noGrp="1"/>
          </p:cNvSpPr>
          <p:nvPr>
            <p:ph type="body" sz="quarter" idx="13" hasCustomPrompt="1"/>
          </p:nvPr>
        </p:nvSpPr>
        <p:spPr>
          <a:xfrm>
            <a:off x="838199" y="5264052"/>
            <a:ext cx="10533743" cy="744243"/>
          </a:xfrm>
        </p:spPr>
        <p:txBody>
          <a:bodyPr/>
          <a:lstStyle>
            <a:lvl1pPr marL="0" marR="0" indent="0" algn="l" defTabSz="914400" rtl="0" eaLnBrk="1" fontAlgn="auto" latinLnBrk="0" hangingPunct="1">
              <a:lnSpc>
                <a:spcPct val="110000"/>
              </a:lnSpc>
              <a:spcBef>
                <a:spcPts val="0"/>
              </a:spcBef>
              <a:spcAft>
                <a:spcPts val="1000"/>
              </a:spcAft>
              <a:buClrTx/>
              <a:buSzTx/>
              <a:buFont typeface="Arial" panose="020B0604020202020204" pitchFamily="34" charset="0"/>
              <a:buNone/>
              <a:tabLst/>
              <a:defRPr sz="2000">
                <a:solidFill>
                  <a:schemeClr val="bg1"/>
                </a:solidFill>
              </a:defRPr>
            </a:lvl1pPr>
          </a:lstStyle>
          <a:p>
            <a:pPr marL="0" marR="0" lvl="0" indent="0" algn="l" defTabSz="914400" rtl="0" eaLnBrk="1" fontAlgn="auto" latinLnBrk="0" hangingPunct="1">
              <a:lnSpc>
                <a:spcPct val="110000"/>
              </a:lnSpc>
              <a:spcBef>
                <a:spcPts val="0"/>
              </a:spcBef>
              <a:spcAft>
                <a:spcPts val="1000"/>
              </a:spcAft>
              <a:buClrTx/>
              <a:buSzTx/>
              <a:buFont typeface="Arial" panose="020B0604020202020204" pitchFamily="34" charset="0"/>
              <a:buNone/>
              <a:tabLst/>
              <a:defRPr/>
            </a:pPr>
            <a:r>
              <a:rPr lang="en-US"/>
              <a:t>Replace the background image and include any copyright information if required e.g. </a:t>
            </a:r>
            <a:r>
              <a:rPr lang="en-US">
                <a:solidFill>
                  <a:schemeClr val="bg1"/>
                </a:solidFill>
              </a:rPr>
              <a:t>© </a:t>
            </a:r>
            <a:r>
              <a:rPr lang="en-GB">
                <a:solidFill>
                  <a:schemeClr val="bg1"/>
                </a:solidFill>
              </a:rPr>
              <a:t>Photo by NASA on </a:t>
            </a:r>
            <a:r>
              <a:rPr lang="en-GB" err="1">
                <a:solidFill>
                  <a:schemeClr val="bg1"/>
                </a:solidFill>
              </a:rPr>
              <a:t>Unsplash</a:t>
            </a:r>
            <a:endParaRPr lang="en-US"/>
          </a:p>
        </p:txBody>
      </p:sp>
      <p:pic>
        <p:nvPicPr>
          <p:cNvPr id="10" name="Logo">
            <a:extLst>
              <a:ext uri="{FF2B5EF4-FFF2-40B4-BE49-F238E27FC236}">
                <a16:creationId xmlns:a16="http://schemas.microsoft.com/office/drawing/2014/main" id="{1F0531AD-6E00-47B1-A29E-852366DC28E2}"/>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5926092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Section slide_Grey 5">
    <p:bg>
      <p:bgPr>
        <a:solidFill>
          <a:srgbClr val="F5F5F6"/>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tx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tx1"/>
                </a:solidFill>
              </a:defRPr>
            </a:lvl1pPr>
          </a:lstStyle>
          <a:p>
            <a:r>
              <a:rPr lang="en-US"/>
              <a:t>June 2023</a:t>
            </a:r>
          </a:p>
        </p:txBody>
      </p:sp>
      <p:sp>
        <p:nvSpPr>
          <p:cNvPr id="14" name="Title">
            <a:extLst>
              <a:ext uri="{FF2B5EF4-FFF2-40B4-BE49-F238E27FC236}">
                <a16:creationId xmlns:a16="http://schemas.microsoft.com/office/drawing/2014/main" id="{F0107D9C-8794-7E4B-B350-FEC30E7FAEF6}"/>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tx1"/>
                </a:solidFill>
              </a:defRPr>
            </a:lvl1pPr>
          </a:lstStyle>
          <a:p>
            <a:r>
              <a:rPr lang="en-US"/>
              <a:t>Section slide</a:t>
            </a:r>
          </a:p>
        </p:txBody>
      </p:sp>
      <p:sp>
        <p:nvSpPr>
          <p:cNvPr id="12" name="Subtitle">
            <a:extLst>
              <a:ext uri="{FF2B5EF4-FFF2-40B4-BE49-F238E27FC236}">
                <a16:creationId xmlns:a16="http://schemas.microsoft.com/office/drawing/2014/main" id="{814F886F-B0B2-9547-B024-B36E85246204}"/>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10" name="Line">
            <a:extLst>
              <a:ext uri="{FF2B5EF4-FFF2-40B4-BE49-F238E27FC236}">
                <a16:creationId xmlns:a16="http://schemas.microsoft.com/office/drawing/2014/main" id="{41E16F23-B3CF-314E-AFD9-633806B1334D}"/>
              </a:ext>
            </a:extLst>
          </p:cNvPr>
          <p:cNvCxnSpPr>
            <a:cxnSpLocks/>
          </p:cNvCxnSpPr>
          <p:nvPr userDrawn="1"/>
        </p:nvCxnSpPr>
        <p:spPr>
          <a:xfrm>
            <a:off x="823943" y="6055339"/>
            <a:ext cx="1054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Logo">
            <a:extLst>
              <a:ext uri="{FF2B5EF4-FFF2-40B4-BE49-F238E27FC236}">
                <a16:creationId xmlns:a16="http://schemas.microsoft.com/office/drawing/2014/main" id="{2E8EA810-59B5-4993-91AF-091AB084A5F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317618806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Section slide_Grey 100">
    <p:bg>
      <p:bgPr>
        <a:solidFill>
          <a:srgbClr val="414042"/>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sp>
        <p:nvSpPr>
          <p:cNvPr id="14" name="Title">
            <a:extLst>
              <a:ext uri="{FF2B5EF4-FFF2-40B4-BE49-F238E27FC236}">
                <a16:creationId xmlns:a16="http://schemas.microsoft.com/office/drawing/2014/main" id="{F0107D9C-8794-7E4B-B350-FEC30E7FAEF6}"/>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sp>
        <p:nvSpPr>
          <p:cNvPr id="13" name="Subtitle">
            <a:extLst>
              <a:ext uri="{FF2B5EF4-FFF2-40B4-BE49-F238E27FC236}">
                <a16:creationId xmlns:a16="http://schemas.microsoft.com/office/drawing/2014/main" id="{C51DA302-E673-0B48-9032-76748EE3E6F6}"/>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10" name="Line">
            <a:extLst>
              <a:ext uri="{FF2B5EF4-FFF2-40B4-BE49-F238E27FC236}">
                <a16:creationId xmlns:a16="http://schemas.microsoft.com/office/drawing/2014/main" id="{41E16F23-B3CF-314E-AFD9-633806B1334D}"/>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Logo">
            <a:extLst>
              <a:ext uri="{FF2B5EF4-FFF2-40B4-BE49-F238E27FC236}">
                <a16:creationId xmlns:a16="http://schemas.microsoft.com/office/drawing/2014/main" id="{3392D271-69EB-4FEA-A580-C98C051EF8AB}"/>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8885455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Section slide_Night blue">
    <p:bg>
      <p:bgPr>
        <a:solidFill>
          <a:srgbClr val="003C57"/>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sp>
        <p:nvSpPr>
          <p:cNvPr id="14" name="Title">
            <a:extLst>
              <a:ext uri="{FF2B5EF4-FFF2-40B4-BE49-F238E27FC236}">
                <a16:creationId xmlns:a16="http://schemas.microsoft.com/office/drawing/2014/main" id="{39705124-4B77-4A45-9308-A04738CB6E18}"/>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sp>
        <p:nvSpPr>
          <p:cNvPr id="13" name="Subtitle">
            <a:extLst>
              <a:ext uri="{FF2B5EF4-FFF2-40B4-BE49-F238E27FC236}">
                <a16:creationId xmlns:a16="http://schemas.microsoft.com/office/drawing/2014/main" id="{335C0D86-6B6D-9340-A3E4-0C4964615FC3}"/>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10" name="Line">
            <a:extLst>
              <a:ext uri="{FF2B5EF4-FFF2-40B4-BE49-F238E27FC236}">
                <a16:creationId xmlns:a16="http://schemas.microsoft.com/office/drawing/2014/main" id="{05620796-8D76-664C-B761-7F015F0DFF3B}"/>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Logo">
            <a:extLst>
              <a:ext uri="{FF2B5EF4-FFF2-40B4-BE49-F238E27FC236}">
                <a16:creationId xmlns:a16="http://schemas.microsoft.com/office/drawing/2014/main" id="{358F74D1-E147-4867-AFB1-54EAEE98026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70995826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Section slide_Ocean blue">
    <p:bg>
      <p:bgPr>
        <a:solidFill>
          <a:srgbClr val="206095"/>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cxnSp>
        <p:nvCxnSpPr>
          <p:cNvPr id="10" name="Line">
            <a:extLst>
              <a:ext uri="{FF2B5EF4-FFF2-40B4-BE49-F238E27FC236}">
                <a16:creationId xmlns:a16="http://schemas.microsoft.com/office/drawing/2014/main" id="{05620796-8D76-664C-B761-7F015F0DFF3B}"/>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itle">
            <a:extLst>
              <a:ext uri="{FF2B5EF4-FFF2-40B4-BE49-F238E27FC236}">
                <a16:creationId xmlns:a16="http://schemas.microsoft.com/office/drawing/2014/main" id="{B4C955DF-BE42-D34D-9E3E-CC9BF3A6DE30}"/>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sp>
        <p:nvSpPr>
          <p:cNvPr id="13" name="Subtitle">
            <a:extLst>
              <a:ext uri="{FF2B5EF4-FFF2-40B4-BE49-F238E27FC236}">
                <a16:creationId xmlns:a16="http://schemas.microsoft.com/office/drawing/2014/main" id="{622D5613-4A3F-4C4D-AB7A-78FCC248ADED}"/>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pic>
        <p:nvPicPr>
          <p:cNvPr id="12" name="Logo">
            <a:extLst>
              <a:ext uri="{FF2B5EF4-FFF2-40B4-BE49-F238E27FC236}">
                <a16:creationId xmlns:a16="http://schemas.microsoft.com/office/drawing/2014/main" id="{66E02D8C-D898-467C-8F0F-2745C0AF6C5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33180519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slide_Sky blue">
    <p:bg>
      <p:bgPr>
        <a:solidFill>
          <a:srgbClr val="27A0CC"/>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cxnSp>
        <p:nvCxnSpPr>
          <p:cNvPr id="10" name="Line">
            <a:extLst>
              <a:ext uri="{FF2B5EF4-FFF2-40B4-BE49-F238E27FC236}">
                <a16:creationId xmlns:a16="http://schemas.microsoft.com/office/drawing/2014/main" id="{D13A9CD3-E6C3-0344-974D-58215B0ABAAA}"/>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7" name="Title">
            <a:extLst>
              <a:ext uri="{FF2B5EF4-FFF2-40B4-BE49-F238E27FC236}">
                <a16:creationId xmlns:a16="http://schemas.microsoft.com/office/drawing/2014/main" id="{A07FCA63-88F4-0D40-B646-DB3E33AA931D}"/>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sp>
        <p:nvSpPr>
          <p:cNvPr id="16" name="Subtitle">
            <a:extLst>
              <a:ext uri="{FF2B5EF4-FFF2-40B4-BE49-F238E27FC236}">
                <a16:creationId xmlns:a16="http://schemas.microsoft.com/office/drawing/2014/main" id="{680E1A51-C56D-6C4C-90F5-70BA71A10A6C}"/>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pic>
        <p:nvPicPr>
          <p:cNvPr id="12" name="Logo">
            <a:extLst>
              <a:ext uri="{FF2B5EF4-FFF2-40B4-BE49-F238E27FC236}">
                <a16:creationId xmlns:a16="http://schemas.microsoft.com/office/drawing/2014/main" id="{66CD3B91-037B-4B67-B3BC-D706B0A5D0EF}"/>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1524285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Section slide_Aqua teal">
    <p:bg>
      <p:bgPr>
        <a:solidFill>
          <a:srgbClr val="00A3A6"/>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sp>
        <p:nvSpPr>
          <p:cNvPr id="17" name="Title">
            <a:extLst>
              <a:ext uri="{FF2B5EF4-FFF2-40B4-BE49-F238E27FC236}">
                <a16:creationId xmlns:a16="http://schemas.microsoft.com/office/drawing/2014/main" id="{1FFF5308-8243-A94B-81A6-3885912D01F0}"/>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sp>
        <p:nvSpPr>
          <p:cNvPr id="16" name="Subtitle">
            <a:extLst>
              <a:ext uri="{FF2B5EF4-FFF2-40B4-BE49-F238E27FC236}">
                <a16:creationId xmlns:a16="http://schemas.microsoft.com/office/drawing/2014/main" id="{5903921C-6D50-A849-B477-5BE38F246FF8}"/>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10" name="Line">
            <a:extLst>
              <a:ext uri="{FF2B5EF4-FFF2-40B4-BE49-F238E27FC236}">
                <a16:creationId xmlns:a16="http://schemas.microsoft.com/office/drawing/2014/main" id="{9BEE2D9E-3E87-ED40-89C2-DBA774F1F211}"/>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Logo">
            <a:extLst>
              <a:ext uri="{FF2B5EF4-FFF2-40B4-BE49-F238E27FC236}">
                <a16:creationId xmlns:a16="http://schemas.microsoft.com/office/drawing/2014/main" id="{E0BB8E37-82CC-49E5-8F3F-D8E94B04660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34838743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hart page - minimal footer">
    <p:bg>
      <p:bgPr>
        <a:solidFill>
          <a:srgbClr val="F5F5F6"/>
        </a:solidFill>
        <a:effectLst/>
      </p:bgPr>
    </p:bg>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endParaRPr lang="en-US"/>
          </a:p>
        </p:txBody>
      </p:sp>
      <p:sp>
        <p:nvSpPr>
          <p:cNvPr id="8" name="Title">
            <a:extLst>
              <a:ext uri="{FF2B5EF4-FFF2-40B4-BE49-F238E27FC236}">
                <a16:creationId xmlns:a16="http://schemas.microsoft.com/office/drawing/2014/main" id="{EC099F22-2809-E243-A4DE-90F187EBDB60}"/>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9" name="Content Placeholder">
            <a:extLst>
              <a:ext uri="{FF2B5EF4-FFF2-40B4-BE49-F238E27FC236}">
                <a16:creationId xmlns:a16="http://schemas.microsoft.com/office/drawing/2014/main" id="{174CFFCA-1BD8-5E48-82C8-B24912230E4E}"/>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7" name="Logo">
            <a:extLst>
              <a:ext uri="{FF2B5EF4-FFF2-40B4-BE49-F238E27FC236}">
                <a16:creationId xmlns:a16="http://schemas.microsoft.com/office/drawing/2014/main" id="{6CA9248A-F4DF-432F-8A97-41F8E3C9F6B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1186327"/>
      </p:ext>
    </p:extLst>
  </p:cSld>
  <p:clrMapOvr>
    <a:masterClrMapping/>
  </p:clrMapOvr>
  <p:extLst>
    <p:ext uri="{DCECCB84-F9BA-43D5-87BE-67443E8EF086}">
      <p15:sldGuideLst xmlns:p15="http://schemas.microsoft.com/office/powerpoint/2012/main">
        <p15:guide id="1" pos="529">
          <p15:clr>
            <a:srgbClr val="FBAE40"/>
          </p15:clr>
        </p15:guide>
        <p15:guide id="2" pos="7174">
          <p15:clr>
            <a:srgbClr val="FBAE40"/>
          </p15:clr>
        </p15:guide>
        <p15:guide id="3" orient="horz" pos="391">
          <p15:clr>
            <a:srgbClr val="FBAE40"/>
          </p15:clr>
        </p15:guide>
        <p15:guide id="4" orient="horz" pos="3634">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Section slid_Indigo blue">
    <p:bg>
      <p:bgPr>
        <a:solidFill>
          <a:srgbClr val="3C388E"/>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cxnSp>
        <p:nvCxnSpPr>
          <p:cNvPr id="10" name="Straight Connector 9">
            <a:extLst>
              <a:ext uri="{FF2B5EF4-FFF2-40B4-BE49-F238E27FC236}">
                <a16:creationId xmlns:a16="http://schemas.microsoft.com/office/drawing/2014/main" id="{95FF6451-6437-294C-AE93-D483699E514B}"/>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543DF038-D2D9-464B-9CBE-BD4B00AFCE9F}"/>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4" name="Title 1">
            <a:extLst>
              <a:ext uri="{FF2B5EF4-FFF2-40B4-BE49-F238E27FC236}">
                <a16:creationId xmlns:a16="http://schemas.microsoft.com/office/drawing/2014/main" id="{C2A06972-B375-D540-B534-45327AACFB1D}"/>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pic>
        <p:nvPicPr>
          <p:cNvPr id="12" name="Logo">
            <a:extLst>
              <a:ext uri="{FF2B5EF4-FFF2-40B4-BE49-F238E27FC236}">
                <a16:creationId xmlns:a16="http://schemas.microsoft.com/office/drawing/2014/main" id="{0A4B514B-CC2C-4021-88E0-515BD591628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409400202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Section slid_Plum purple">
    <p:bg>
      <p:bgPr>
        <a:solidFill>
          <a:srgbClr val="902082"/>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cxnSp>
        <p:nvCxnSpPr>
          <p:cNvPr id="10" name="Straight Connector 9">
            <a:extLst>
              <a:ext uri="{FF2B5EF4-FFF2-40B4-BE49-F238E27FC236}">
                <a16:creationId xmlns:a16="http://schemas.microsoft.com/office/drawing/2014/main" id="{A9692B31-F575-6549-88BE-268E460843FC}"/>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461247D4-94C2-BE4C-A999-F549F7698CE4}"/>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4" name="Title 1">
            <a:extLst>
              <a:ext uri="{FF2B5EF4-FFF2-40B4-BE49-F238E27FC236}">
                <a16:creationId xmlns:a16="http://schemas.microsoft.com/office/drawing/2014/main" id="{0650BAC6-52B8-9D45-96A4-4363AFCA8331}"/>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pic>
        <p:nvPicPr>
          <p:cNvPr id="12" name="Logo">
            <a:extLst>
              <a:ext uri="{FF2B5EF4-FFF2-40B4-BE49-F238E27FC236}">
                <a16:creationId xmlns:a16="http://schemas.microsoft.com/office/drawing/2014/main" id="{8009441E-8CA1-4A7D-A5BB-4CFD7A541D3D}"/>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24901431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Section slide_Flamingo pink">
    <p:bg>
      <p:bgPr>
        <a:solidFill>
          <a:srgbClr val="DF0667"/>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cxnSp>
        <p:nvCxnSpPr>
          <p:cNvPr id="10" name="Straight Connector 9">
            <a:extLst>
              <a:ext uri="{FF2B5EF4-FFF2-40B4-BE49-F238E27FC236}">
                <a16:creationId xmlns:a16="http://schemas.microsoft.com/office/drawing/2014/main" id="{F67D8161-5352-AC4F-8422-00F311FA85FA}"/>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D0B060B4-A511-0047-913D-9721FF5144B9}"/>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4" name="Title 1">
            <a:extLst>
              <a:ext uri="{FF2B5EF4-FFF2-40B4-BE49-F238E27FC236}">
                <a16:creationId xmlns:a16="http://schemas.microsoft.com/office/drawing/2014/main" id="{03386FE0-A862-5740-962C-C24D3F6B9956}"/>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pic>
        <p:nvPicPr>
          <p:cNvPr id="12" name="Logo">
            <a:extLst>
              <a:ext uri="{FF2B5EF4-FFF2-40B4-BE49-F238E27FC236}">
                <a16:creationId xmlns:a16="http://schemas.microsoft.com/office/drawing/2014/main" id="{423B2346-C28B-4F92-B950-6933AADE8173}"/>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71575446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userDrawn="1">
  <p:cSld name="Section slide_Ruby red">
    <p:bg>
      <p:bgPr>
        <a:solidFill>
          <a:srgbClr val="D0021B"/>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cxnSp>
        <p:nvCxnSpPr>
          <p:cNvPr id="10" name="Straight Connector 9">
            <a:extLst>
              <a:ext uri="{FF2B5EF4-FFF2-40B4-BE49-F238E27FC236}">
                <a16:creationId xmlns:a16="http://schemas.microsoft.com/office/drawing/2014/main" id="{55661407-3B8B-664A-A263-554870E58063}"/>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Subtitle 2">
            <a:extLst>
              <a:ext uri="{FF2B5EF4-FFF2-40B4-BE49-F238E27FC236}">
                <a16:creationId xmlns:a16="http://schemas.microsoft.com/office/drawing/2014/main" id="{97414DBD-79C5-A244-8B4E-E0A37BD602F5}"/>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4" name="Title 1">
            <a:extLst>
              <a:ext uri="{FF2B5EF4-FFF2-40B4-BE49-F238E27FC236}">
                <a16:creationId xmlns:a16="http://schemas.microsoft.com/office/drawing/2014/main" id="{0A16821C-C6DC-7B48-A948-EEC91826F275}"/>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pic>
        <p:nvPicPr>
          <p:cNvPr id="12" name="Logo">
            <a:extLst>
              <a:ext uri="{FF2B5EF4-FFF2-40B4-BE49-F238E27FC236}">
                <a16:creationId xmlns:a16="http://schemas.microsoft.com/office/drawing/2014/main" id="{577D6933-6FD9-4F20-A934-78E60B86F52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8397056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userDrawn="1">
  <p:cSld name="Section slide_Jaffa orange">
    <p:bg>
      <p:bgPr>
        <a:solidFill>
          <a:srgbClr val="FA6401"/>
        </a:solid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13">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cxnSp>
        <p:nvCxnSpPr>
          <p:cNvPr id="10" name="Straight Connector 9">
            <a:extLst>
              <a:ext uri="{FF2B5EF4-FFF2-40B4-BE49-F238E27FC236}">
                <a16:creationId xmlns:a16="http://schemas.microsoft.com/office/drawing/2014/main" id="{7B81843D-E333-4F4C-A36D-94080D3638C8}"/>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C62F1910-CA81-E648-B863-DE791419B0EC}"/>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9" name="Title 1">
            <a:extLst>
              <a:ext uri="{FF2B5EF4-FFF2-40B4-BE49-F238E27FC236}">
                <a16:creationId xmlns:a16="http://schemas.microsoft.com/office/drawing/2014/main" id="{8E7CF45C-0FAE-7E42-85CA-A478088C01D7}"/>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pic>
        <p:nvPicPr>
          <p:cNvPr id="12" name="Logo">
            <a:extLst>
              <a:ext uri="{FF2B5EF4-FFF2-40B4-BE49-F238E27FC236}">
                <a16:creationId xmlns:a16="http://schemas.microsoft.com/office/drawing/2014/main" id="{685EC371-6C64-457D-9F78-8AB2FCF93F3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93605680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userDrawn="1">
  <p:cSld name="Section slide_Sun yellow">
    <p:bg>
      <p:bgPr>
        <a:solidFill>
          <a:srgbClr val="FBC900"/>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June 2023</a:t>
            </a:r>
          </a:p>
        </p:txBody>
      </p:sp>
      <p:sp>
        <p:nvSpPr>
          <p:cNvPr id="13" name="Title">
            <a:extLst>
              <a:ext uri="{FF2B5EF4-FFF2-40B4-BE49-F238E27FC236}">
                <a16:creationId xmlns:a16="http://schemas.microsoft.com/office/drawing/2014/main" id="{76DFADB9-CC9D-E547-8CD9-C58C55DDD2D6}"/>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rgbClr val="003C57"/>
                </a:solidFill>
              </a:defRPr>
            </a:lvl1pPr>
          </a:lstStyle>
          <a:p>
            <a:r>
              <a:rPr lang="en-US"/>
              <a:t>Section slide</a:t>
            </a:r>
          </a:p>
        </p:txBody>
      </p:sp>
      <p:sp>
        <p:nvSpPr>
          <p:cNvPr id="11" name="Subtitle">
            <a:extLst>
              <a:ext uri="{FF2B5EF4-FFF2-40B4-BE49-F238E27FC236}">
                <a16:creationId xmlns:a16="http://schemas.microsoft.com/office/drawing/2014/main" id="{F27CF227-6C56-1B4B-8B3C-836CBD421334}"/>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rgbClr val="003C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17" name="Line">
            <a:extLst>
              <a:ext uri="{FF2B5EF4-FFF2-40B4-BE49-F238E27FC236}">
                <a16:creationId xmlns:a16="http://schemas.microsoft.com/office/drawing/2014/main" id="{E7A17917-5AA2-9546-83BC-34444E3C1470}"/>
              </a:ext>
            </a:extLst>
          </p:cNvPr>
          <p:cNvCxnSpPr>
            <a:cxnSpLocks/>
          </p:cNvCxnSpPr>
          <p:nvPr userDrawn="1"/>
        </p:nvCxnSpPr>
        <p:spPr>
          <a:xfrm>
            <a:off x="823943" y="6055339"/>
            <a:ext cx="10548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Logo">
            <a:extLst>
              <a:ext uri="{FF2B5EF4-FFF2-40B4-BE49-F238E27FC236}">
                <a16:creationId xmlns:a16="http://schemas.microsoft.com/office/drawing/2014/main" id="{A1D561F3-67B8-48D8-AF4C-01D517983C1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48908927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userDrawn="1">
  <p:cSld name="Section slide_Neon yellow">
    <p:bg>
      <p:bgPr>
        <a:solidFill>
          <a:srgbClr val="F0F762"/>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June 2023</a:t>
            </a:r>
          </a:p>
        </p:txBody>
      </p:sp>
      <p:sp>
        <p:nvSpPr>
          <p:cNvPr id="13" name="Title">
            <a:extLst>
              <a:ext uri="{FF2B5EF4-FFF2-40B4-BE49-F238E27FC236}">
                <a16:creationId xmlns:a16="http://schemas.microsoft.com/office/drawing/2014/main" id="{76DFADB9-CC9D-E547-8CD9-C58C55DDD2D6}"/>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rgbClr val="003C57"/>
                </a:solidFill>
              </a:defRPr>
            </a:lvl1pPr>
          </a:lstStyle>
          <a:p>
            <a:r>
              <a:rPr lang="en-US"/>
              <a:t>Section slide</a:t>
            </a:r>
          </a:p>
        </p:txBody>
      </p:sp>
      <p:sp>
        <p:nvSpPr>
          <p:cNvPr id="11" name="Subtitle">
            <a:extLst>
              <a:ext uri="{FF2B5EF4-FFF2-40B4-BE49-F238E27FC236}">
                <a16:creationId xmlns:a16="http://schemas.microsoft.com/office/drawing/2014/main" id="{F27CF227-6C56-1B4B-8B3C-836CBD421334}"/>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rgbClr val="003C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17" name="Line">
            <a:extLst>
              <a:ext uri="{FF2B5EF4-FFF2-40B4-BE49-F238E27FC236}">
                <a16:creationId xmlns:a16="http://schemas.microsoft.com/office/drawing/2014/main" id="{E7A17917-5AA2-9546-83BC-34444E3C1470}"/>
              </a:ext>
            </a:extLst>
          </p:cNvPr>
          <p:cNvCxnSpPr>
            <a:cxnSpLocks/>
          </p:cNvCxnSpPr>
          <p:nvPr userDrawn="1"/>
        </p:nvCxnSpPr>
        <p:spPr>
          <a:xfrm>
            <a:off x="823943" y="6055339"/>
            <a:ext cx="10548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2" name="Logo">
            <a:extLst>
              <a:ext uri="{FF2B5EF4-FFF2-40B4-BE49-F238E27FC236}">
                <a16:creationId xmlns:a16="http://schemas.microsoft.com/office/drawing/2014/main" id="{A1D561F3-67B8-48D8-AF4C-01D517983C1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192264152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userDrawn="1">
  <p:cSld name="Section slide_Spring green">
    <p:bg>
      <p:bgPr>
        <a:solidFill>
          <a:srgbClr val="A8BD3A"/>
        </a:solidFill>
        <a:effectLst/>
      </p:bgPr>
    </p:bg>
    <p:spTree>
      <p:nvGrpSpPr>
        <p:cNvPr id="1" name=""/>
        <p:cNvGrpSpPr/>
        <p:nvPr/>
      </p:nvGrpSpPr>
      <p:grpSpPr>
        <a:xfrm>
          <a:off x="0" y="0"/>
          <a:ext cx="0" cy="0"/>
          <a:chOff x="0" y="0"/>
          <a:chExt cx="0" cy="0"/>
        </a:xfrm>
      </p:grpSpPr>
      <p:sp>
        <p:nvSpPr>
          <p:cNvPr id="12" name="Slide Number Placeholder 5">
            <a:extLst>
              <a:ext uri="{FF2B5EF4-FFF2-40B4-BE49-F238E27FC236}">
                <a16:creationId xmlns:a16="http://schemas.microsoft.com/office/drawing/2014/main" id="{F65B387B-3FD1-45EA-AC50-60AD9B8DA706}"/>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6" name="Footer Placeholder 13">
            <a:extLst>
              <a:ext uri="{FF2B5EF4-FFF2-40B4-BE49-F238E27FC236}">
                <a16:creationId xmlns:a16="http://schemas.microsoft.com/office/drawing/2014/main" id="{BEFA1C02-658E-4EF5-B8BD-C62D45000802}"/>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June 2023</a:t>
            </a:r>
          </a:p>
        </p:txBody>
      </p:sp>
      <p:cxnSp>
        <p:nvCxnSpPr>
          <p:cNvPr id="17" name="Straight Connector 16">
            <a:extLst>
              <a:ext uri="{FF2B5EF4-FFF2-40B4-BE49-F238E27FC236}">
                <a16:creationId xmlns:a16="http://schemas.microsoft.com/office/drawing/2014/main" id="{20C9938C-4DE2-4450-B60D-069F30542F33}"/>
              </a:ext>
            </a:extLst>
          </p:cNvPr>
          <p:cNvCxnSpPr>
            <a:cxnSpLocks/>
          </p:cNvCxnSpPr>
          <p:nvPr userDrawn="1"/>
        </p:nvCxnSpPr>
        <p:spPr>
          <a:xfrm>
            <a:off x="823943" y="6055339"/>
            <a:ext cx="1054800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08FEB706-A4AF-49A8-A8AD-557CD3B0754E}"/>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rgbClr val="003C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19" name="Title 1">
            <a:extLst>
              <a:ext uri="{FF2B5EF4-FFF2-40B4-BE49-F238E27FC236}">
                <a16:creationId xmlns:a16="http://schemas.microsoft.com/office/drawing/2014/main" id="{AFB31923-E9AE-428F-A39B-605D38B7CAFD}"/>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rgbClr val="003C57"/>
                </a:solidFill>
              </a:defRPr>
            </a:lvl1pPr>
          </a:lstStyle>
          <a:p>
            <a:r>
              <a:rPr lang="en-US"/>
              <a:t>Section slide</a:t>
            </a:r>
          </a:p>
        </p:txBody>
      </p:sp>
      <p:pic>
        <p:nvPicPr>
          <p:cNvPr id="9" name="Logo">
            <a:extLst>
              <a:ext uri="{FF2B5EF4-FFF2-40B4-BE49-F238E27FC236}">
                <a16:creationId xmlns:a16="http://schemas.microsoft.com/office/drawing/2014/main" id="{4B9D8C77-AC27-4704-9677-EF7CBC17ECF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149543801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Section slide_Leaf green">
    <p:bg>
      <p:bgPr>
        <a:solidFill>
          <a:srgbClr val="0F8243"/>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sp>
        <p:nvSpPr>
          <p:cNvPr id="17" name="Title">
            <a:extLst>
              <a:ext uri="{FF2B5EF4-FFF2-40B4-BE49-F238E27FC236}">
                <a16:creationId xmlns:a16="http://schemas.microsoft.com/office/drawing/2014/main" id="{54334A07-9B9F-A349-8CB2-86A842F8F64D}"/>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bg1"/>
                </a:solidFill>
              </a:defRPr>
            </a:lvl1pPr>
          </a:lstStyle>
          <a:p>
            <a:r>
              <a:rPr lang="en-US"/>
              <a:t>Section slide</a:t>
            </a:r>
          </a:p>
        </p:txBody>
      </p:sp>
      <p:sp>
        <p:nvSpPr>
          <p:cNvPr id="16" name="Subtitle">
            <a:extLst>
              <a:ext uri="{FF2B5EF4-FFF2-40B4-BE49-F238E27FC236}">
                <a16:creationId xmlns:a16="http://schemas.microsoft.com/office/drawing/2014/main" id="{D120A143-5C37-E449-99C7-B1D969F1B890}"/>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10" name="Line">
            <a:extLst>
              <a:ext uri="{FF2B5EF4-FFF2-40B4-BE49-F238E27FC236}">
                <a16:creationId xmlns:a16="http://schemas.microsoft.com/office/drawing/2014/main" id="{2D6F6E82-1A2A-A042-8877-3692D4187F3F}"/>
              </a:ext>
            </a:extLst>
          </p:cNvPr>
          <p:cNvCxnSpPr>
            <a:cxnSpLocks/>
          </p:cNvCxnSpPr>
          <p:nvPr userDrawn="1"/>
        </p:nvCxnSpPr>
        <p:spPr>
          <a:xfrm>
            <a:off x="823943"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2" name="Logo">
            <a:extLst>
              <a:ext uri="{FF2B5EF4-FFF2-40B4-BE49-F238E27FC236}">
                <a16:creationId xmlns:a16="http://schemas.microsoft.com/office/drawing/2014/main" id="{875D7785-5E6D-4E80-B06B-AE51D9F457C0}"/>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1916930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2_Single column title and content">
    <p:bg>
      <p:bgPr>
        <a:solidFill>
          <a:srgbClr val="206095">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2060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sp>
        <p:nvSpPr>
          <p:cNvPr id="10" name="Title">
            <a:extLst>
              <a:ext uri="{FF2B5EF4-FFF2-40B4-BE49-F238E27FC236}">
                <a16:creationId xmlns:a16="http://schemas.microsoft.com/office/drawing/2014/main" id="{5529D046-3304-C048-A259-4072E1685AD1}"/>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solidFill>
                  <a:schemeClr val="tx1"/>
                </a:solidFill>
              </a:defRPr>
            </a:lvl1pPr>
          </a:lstStyle>
          <a:p>
            <a:r>
              <a:rPr lang="en-US"/>
              <a:t>Add your heading here</a:t>
            </a:r>
          </a:p>
        </p:txBody>
      </p:sp>
      <p:sp>
        <p:nvSpPr>
          <p:cNvPr id="11" name="Content Placeholder">
            <a:extLst>
              <a:ext uri="{FF2B5EF4-FFF2-40B4-BE49-F238E27FC236}">
                <a16:creationId xmlns:a16="http://schemas.microsoft.com/office/drawing/2014/main" id="{CAD29F18-7F8F-834A-916E-5882B73CE807}"/>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661FFF66-D6ED-4B36-B804-7E012BBA15F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4311699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Photo image slide">
    <p:bg>
      <p:bgPr>
        <a:solidFill>
          <a:srgbClr val="F5F5F6"/>
        </a:solidFill>
        <a:effectLst/>
      </p:bgPr>
    </p:bg>
    <p:spTree>
      <p:nvGrpSpPr>
        <p:cNvPr id="1" name=""/>
        <p:cNvGrpSpPr/>
        <p:nvPr/>
      </p:nvGrpSpPr>
      <p:grpSpPr>
        <a:xfrm>
          <a:off x="0" y="0"/>
          <a:ext cx="0" cy="0"/>
          <a:chOff x="0" y="0"/>
          <a:chExt cx="0" cy="0"/>
        </a:xfrm>
      </p:grpSpPr>
      <p:sp>
        <p:nvSpPr>
          <p:cNvPr id="26" name="Title">
            <a:extLst>
              <a:ext uri="{FF2B5EF4-FFF2-40B4-BE49-F238E27FC236}">
                <a16:creationId xmlns:a16="http://schemas.microsoft.com/office/drawing/2014/main" id="{3CBDAEED-76B5-4C05-B509-A6902CE434D1}"/>
              </a:ext>
            </a:extLst>
          </p:cNvPr>
          <p:cNvSpPr>
            <a:spLocks noGrp="1"/>
          </p:cNvSpPr>
          <p:nvPr>
            <p:ph type="title" hasCustomPrompt="1"/>
          </p:nvPr>
        </p:nvSpPr>
        <p:spPr>
          <a:xfrm>
            <a:off x="838200" y="657094"/>
            <a:ext cx="5119687" cy="765501"/>
          </a:xfrm>
          <a:prstGeom prst="rect">
            <a:avLst/>
          </a:prstGeom>
        </p:spPr>
        <p:txBody>
          <a:bodyPr>
            <a:noAutofit/>
          </a:bodyPr>
          <a:lstStyle>
            <a:lvl1pPr>
              <a:defRPr sz="3200"/>
            </a:lvl1pPr>
          </a:lstStyle>
          <a:p>
            <a:pPr lvl="0"/>
            <a:r>
              <a:rPr lang="en-US"/>
              <a:t>Image Slide</a:t>
            </a:r>
          </a:p>
        </p:txBody>
      </p:sp>
      <p:sp>
        <p:nvSpPr>
          <p:cNvPr id="27" name="Content Placeholder 1">
            <a:extLst>
              <a:ext uri="{FF2B5EF4-FFF2-40B4-BE49-F238E27FC236}">
                <a16:creationId xmlns:a16="http://schemas.microsoft.com/office/drawing/2014/main" id="{2E5A3FCD-21AD-4891-BE59-BD2B246F25DA}"/>
              </a:ext>
            </a:extLst>
          </p:cNvPr>
          <p:cNvSpPr>
            <a:spLocks noGrp="1"/>
          </p:cNvSpPr>
          <p:nvPr>
            <p:ph idx="13" hasCustomPrompt="1"/>
          </p:nvPr>
        </p:nvSpPr>
        <p:spPr>
          <a:xfrm>
            <a:off x="843231" y="632462"/>
            <a:ext cx="5667348" cy="5559842"/>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3200">
                <a:solidFill>
                  <a:schemeClr val="tx2"/>
                </a:solidFill>
              </a:defRPr>
            </a:lvl1pPr>
            <a:lvl2pPr>
              <a:defRPr sz="2800"/>
            </a:lvl2pPr>
            <a:lvl3pPr>
              <a:defRPr sz="2400"/>
            </a:lvl3pPr>
            <a:lvl4pPr>
              <a:defRPr sz="2000"/>
            </a:lvl4pPr>
            <a:lvl5pPr>
              <a:defRPr sz="2000"/>
            </a:lvl5pPr>
          </a:lstStyle>
          <a:p>
            <a:pPr lvl="0"/>
            <a:r>
              <a:rPr lang="en-US"/>
              <a:t>Add your image here (aspect ratio 1:1)</a:t>
            </a:r>
          </a:p>
        </p:txBody>
      </p:sp>
      <p:sp>
        <p:nvSpPr>
          <p:cNvPr id="28" name="Content Placeholder 2">
            <a:extLst>
              <a:ext uri="{FF2B5EF4-FFF2-40B4-BE49-F238E27FC236}">
                <a16:creationId xmlns:a16="http://schemas.microsoft.com/office/drawing/2014/main" id="{EF4A35F9-7B4A-4543-B206-7DD45C6BE6EA}"/>
              </a:ext>
            </a:extLst>
          </p:cNvPr>
          <p:cNvSpPr>
            <a:spLocks noGrp="1"/>
          </p:cNvSpPr>
          <p:nvPr>
            <p:ph idx="1" hasCustomPrompt="1"/>
          </p:nvPr>
        </p:nvSpPr>
        <p:spPr>
          <a:xfrm>
            <a:off x="6519632" y="629923"/>
            <a:ext cx="4869098" cy="2715138"/>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3200">
                <a:solidFill>
                  <a:schemeClr val="tx2"/>
                </a:solidFill>
              </a:defRPr>
            </a:lvl1pPr>
            <a:lvl2pPr>
              <a:defRPr sz="2800"/>
            </a:lvl2pPr>
            <a:lvl3pPr>
              <a:defRPr sz="2400"/>
            </a:lvl3pPr>
            <a:lvl4pPr>
              <a:defRPr sz="2000"/>
            </a:lvl4pPr>
            <a:lvl5pPr>
              <a:defRPr sz="2000"/>
            </a:lvl5pPr>
          </a:lstStyle>
          <a:p>
            <a:pPr lvl="0"/>
            <a:r>
              <a:rPr lang="en-US"/>
              <a:t>Add your image here (aspect ratio 16:9)</a:t>
            </a:r>
          </a:p>
        </p:txBody>
      </p:sp>
      <p:sp>
        <p:nvSpPr>
          <p:cNvPr id="29" name="Content Placeholder 3">
            <a:extLst>
              <a:ext uri="{FF2B5EF4-FFF2-40B4-BE49-F238E27FC236}">
                <a16:creationId xmlns:a16="http://schemas.microsoft.com/office/drawing/2014/main" id="{175AB9CB-A473-4FF7-8A93-A893D3FFB9ED}"/>
              </a:ext>
            </a:extLst>
          </p:cNvPr>
          <p:cNvSpPr>
            <a:spLocks noGrp="1"/>
          </p:cNvSpPr>
          <p:nvPr>
            <p:ph idx="12" hasCustomPrompt="1"/>
          </p:nvPr>
        </p:nvSpPr>
        <p:spPr>
          <a:xfrm>
            <a:off x="6519631" y="3348930"/>
            <a:ext cx="4869099" cy="2845276"/>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3200">
                <a:solidFill>
                  <a:schemeClr val="tx2"/>
                </a:solidFill>
              </a:defRPr>
            </a:lvl1pPr>
            <a:lvl2pPr>
              <a:defRPr sz="2800"/>
            </a:lvl2pPr>
            <a:lvl3pPr>
              <a:defRPr sz="2400"/>
            </a:lvl3pPr>
            <a:lvl4pPr>
              <a:defRPr sz="2000"/>
            </a:lvl4pPr>
            <a:lvl5pPr>
              <a:defRPr sz="2000"/>
            </a:lvl5pPr>
          </a:lstStyle>
          <a:p>
            <a:pPr lvl="0"/>
            <a:r>
              <a:rPr lang="en-US"/>
              <a:t>Add your image here (aspect ratio 16:9)</a:t>
            </a:r>
          </a:p>
        </p:txBody>
      </p:sp>
    </p:spTree>
    <p:extLst>
      <p:ext uri="{BB962C8B-B14F-4D97-AF65-F5344CB8AC3E}">
        <p14:creationId xmlns:p14="http://schemas.microsoft.com/office/powerpoint/2010/main" val="3388088040"/>
      </p:ext>
    </p:extLst>
  </p:cSld>
  <p:clrMapOvr>
    <a:masterClrMapping/>
  </p:clrMapOvr>
  <p:extLst>
    <p:ext uri="{DCECCB84-F9BA-43D5-87BE-67443E8EF086}">
      <p15:sldGuideLst xmlns:p15="http://schemas.microsoft.com/office/powerpoint/2012/main">
        <p15:guide id="1" orient="horz" pos="391">
          <p15:clr>
            <a:srgbClr val="FBAE40"/>
          </p15:clr>
        </p15:guide>
        <p15:guide id="2" orient="horz" pos="3634">
          <p15:clr>
            <a:srgbClr val="FBAE40"/>
          </p15:clr>
        </p15:guide>
        <p15:guide id="3" pos="529">
          <p15:clr>
            <a:srgbClr val="FBAE40"/>
          </p15:clr>
        </p15:guide>
        <p15:guide id="4" pos="7174">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4_Single column title and content">
    <p:bg>
      <p:bgPr>
        <a:solidFill>
          <a:srgbClr val="27A0CC">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27A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sp>
        <p:nvSpPr>
          <p:cNvPr id="10" name="Title">
            <a:extLst>
              <a:ext uri="{FF2B5EF4-FFF2-40B4-BE49-F238E27FC236}">
                <a16:creationId xmlns:a16="http://schemas.microsoft.com/office/drawing/2014/main" id="{F86CEC68-96A8-9942-B57F-300C064ECCC8}"/>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485AD947-1A1D-1741-9924-A4BD848EB59D}"/>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2D4EE418-73DB-459D-8179-2514DCC4B8A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37786389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6_Single column title and content">
    <p:bg>
      <p:bgPr>
        <a:solidFill>
          <a:srgbClr val="00A3A6">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00A3A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sp>
        <p:nvSpPr>
          <p:cNvPr id="9" name="Title">
            <a:extLst>
              <a:ext uri="{FF2B5EF4-FFF2-40B4-BE49-F238E27FC236}">
                <a16:creationId xmlns:a16="http://schemas.microsoft.com/office/drawing/2014/main" id="{2ABAF583-29A6-2E47-8107-77BF62EAA799}"/>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84E6AC44-311B-3642-9476-91E530FC2417}"/>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2"/>
                </a:solidFill>
              </a:defRPr>
            </a:lvl2pPr>
            <a:lvl3pPr>
              <a:spcAft>
                <a:spcPts val="500"/>
              </a:spcAft>
              <a:defRPr sz="2400">
                <a:solidFill>
                  <a:schemeClr val="tx2"/>
                </a:solidFill>
              </a:defRPr>
            </a:lvl3pPr>
            <a:lvl4pPr>
              <a:spcAft>
                <a:spcPts val="500"/>
              </a:spcAft>
              <a:defRPr sz="2000">
                <a:solidFill>
                  <a:schemeClr val="tx2"/>
                </a:solidFill>
              </a:defRPr>
            </a:lvl4pPr>
            <a:lvl5pPr>
              <a:spcAft>
                <a:spcPts val="500"/>
              </a:spcAft>
              <a:defRPr sz="1800">
                <a:solidFill>
                  <a:schemeClr val="tx2"/>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0" name="Logo">
            <a:extLst>
              <a:ext uri="{FF2B5EF4-FFF2-40B4-BE49-F238E27FC236}">
                <a16:creationId xmlns:a16="http://schemas.microsoft.com/office/drawing/2014/main" id="{243014FD-25FC-400B-96E4-E959A247652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30073081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2_Single column title and content">
    <p:bg>
      <p:bgPr>
        <a:solidFill>
          <a:srgbClr val="3C388E">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3C388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sp>
        <p:nvSpPr>
          <p:cNvPr id="10" name="Title">
            <a:extLst>
              <a:ext uri="{FF2B5EF4-FFF2-40B4-BE49-F238E27FC236}">
                <a16:creationId xmlns:a16="http://schemas.microsoft.com/office/drawing/2014/main" id="{43A56145-2D0E-E94F-A399-32CA6DD184A0}"/>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20C025E5-7258-7042-B637-ACEBD0147F90}"/>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2"/>
                </a:solidFill>
              </a:defRPr>
            </a:lvl1pPr>
            <a:lvl2pPr>
              <a:spcAft>
                <a:spcPts val="500"/>
              </a:spcAft>
              <a:defRPr sz="2800">
                <a:solidFill>
                  <a:schemeClr val="tx2"/>
                </a:solidFill>
              </a:defRPr>
            </a:lvl2pPr>
            <a:lvl3pPr>
              <a:spcAft>
                <a:spcPts val="500"/>
              </a:spcAft>
              <a:defRPr sz="2400">
                <a:solidFill>
                  <a:schemeClr val="tx2"/>
                </a:solidFill>
              </a:defRPr>
            </a:lvl3pPr>
            <a:lvl4pPr>
              <a:spcAft>
                <a:spcPts val="500"/>
              </a:spcAft>
              <a:defRPr sz="2000">
                <a:solidFill>
                  <a:schemeClr val="tx2"/>
                </a:solidFill>
              </a:defRPr>
            </a:lvl4pPr>
            <a:lvl5pPr>
              <a:spcAft>
                <a:spcPts val="500"/>
              </a:spcAft>
              <a:defRPr sz="1800">
                <a:solidFill>
                  <a:schemeClr val="tx2"/>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98013804-9CF1-4919-8F50-7EEB4859778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92794122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11_Single column title and content">
    <p:bg>
      <p:bgPr>
        <a:solidFill>
          <a:srgbClr val="902082">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9020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sp>
        <p:nvSpPr>
          <p:cNvPr id="10" name="Title">
            <a:extLst>
              <a:ext uri="{FF2B5EF4-FFF2-40B4-BE49-F238E27FC236}">
                <a16:creationId xmlns:a16="http://schemas.microsoft.com/office/drawing/2014/main" id="{368C9A3F-9D96-7744-B6CB-87D30682F4C4}"/>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13B7165C-0BA9-E541-A1E4-A25D1BA8426B}"/>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17AABDE1-B8B3-4234-9D22-44B1E03F53C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9350588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10_Single column title and content">
    <p:bg>
      <p:bgPr>
        <a:solidFill>
          <a:srgbClr val="DF0667">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DF06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sp>
        <p:nvSpPr>
          <p:cNvPr id="10" name="Title">
            <a:extLst>
              <a:ext uri="{FF2B5EF4-FFF2-40B4-BE49-F238E27FC236}">
                <a16:creationId xmlns:a16="http://schemas.microsoft.com/office/drawing/2014/main" id="{C2C1B397-A9E1-B746-BD94-CB8BA481FAC2}"/>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4495690A-C631-5648-8771-CE0B1ACF2A27}"/>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607E2896-D758-4DC4-9916-A47CD121E384}"/>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3358981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9_Single column title and content">
    <p:bg>
      <p:bgPr>
        <a:solidFill>
          <a:srgbClr val="D0021B">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D002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sp>
        <p:nvSpPr>
          <p:cNvPr id="10" name="Title">
            <a:extLst>
              <a:ext uri="{FF2B5EF4-FFF2-40B4-BE49-F238E27FC236}">
                <a16:creationId xmlns:a16="http://schemas.microsoft.com/office/drawing/2014/main" id="{0444E5ED-F1A1-814E-ACFD-634EF419B0A5}"/>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67943E12-9848-8543-8144-6290A540B87B}"/>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9A07DF09-60BD-4FDD-BD3B-F76C80372C5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334973772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8_Single column title and content">
    <p:bg>
      <p:bgPr>
        <a:solidFill>
          <a:srgbClr val="FA6401">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FA64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sp>
        <p:nvSpPr>
          <p:cNvPr id="10" name="Title">
            <a:extLst>
              <a:ext uri="{FF2B5EF4-FFF2-40B4-BE49-F238E27FC236}">
                <a16:creationId xmlns:a16="http://schemas.microsoft.com/office/drawing/2014/main" id="{D41039E6-3AF9-BE4A-A89B-1CD27539900B}"/>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FA352F9E-6205-3C41-8AFD-A15A3ED46E19}"/>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9B3DB760-375D-412A-8A1F-B405B5C7A23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39204938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13_Single column title and content">
    <p:bg>
      <p:bgPr>
        <a:solidFill>
          <a:srgbClr val="FBC900">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FBC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a:extLst>
              <a:ext uri="{FF2B5EF4-FFF2-40B4-BE49-F238E27FC236}">
                <a16:creationId xmlns:a16="http://schemas.microsoft.com/office/drawing/2014/main" id="{F06FA8BB-10A5-D04C-98E8-7CF1835F3413}"/>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6" name="Footer Placeholder">
            <a:extLst>
              <a:ext uri="{FF2B5EF4-FFF2-40B4-BE49-F238E27FC236}">
                <a16:creationId xmlns:a16="http://schemas.microsoft.com/office/drawing/2014/main" id="{4260E4F4-0AE2-534D-97B9-C9E641454FE3}"/>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June 2023</a:t>
            </a:r>
          </a:p>
        </p:txBody>
      </p:sp>
      <p:sp>
        <p:nvSpPr>
          <p:cNvPr id="10" name="Title">
            <a:extLst>
              <a:ext uri="{FF2B5EF4-FFF2-40B4-BE49-F238E27FC236}">
                <a16:creationId xmlns:a16="http://schemas.microsoft.com/office/drawing/2014/main" id="{43A56145-2D0E-E94F-A399-32CA6DD184A0}"/>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20C025E5-7258-7042-B637-ACEBD0147F90}"/>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2"/>
                </a:solidFill>
              </a:defRPr>
            </a:lvl2pPr>
            <a:lvl3pPr>
              <a:spcAft>
                <a:spcPts val="500"/>
              </a:spcAft>
              <a:defRPr sz="2400">
                <a:solidFill>
                  <a:schemeClr val="tx2"/>
                </a:solidFill>
              </a:defRPr>
            </a:lvl3pPr>
            <a:lvl4pPr>
              <a:spcAft>
                <a:spcPts val="500"/>
              </a:spcAft>
              <a:defRPr sz="2000">
                <a:solidFill>
                  <a:schemeClr val="tx2"/>
                </a:solidFill>
              </a:defRPr>
            </a:lvl4pPr>
            <a:lvl5pPr>
              <a:spcAft>
                <a:spcPts val="500"/>
              </a:spcAft>
              <a:defRPr sz="1800">
                <a:solidFill>
                  <a:schemeClr val="tx2"/>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3" name="Logo">
            <a:extLst>
              <a:ext uri="{FF2B5EF4-FFF2-40B4-BE49-F238E27FC236}">
                <a16:creationId xmlns:a16="http://schemas.microsoft.com/office/drawing/2014/main" id="{6C9D8E9D-FECD-4DEA-8266-684ED070F91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41095259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15_Single column title and content">
    <p:bg>
      <p:bgPr>
        <a:solidFill>
          <a:srgbClr val="F0F762">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F0F7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a:extLst>
              <a:ext uri="{FF2B5EF4-FFF2-40B4-BE49-F238E27FC236}">
                <a16:creationId xmlns:a16="http://schemas.microsoft.com/office/drawing/2014/main" id="{F06FA8BB-10A5-D04C-98E8-7CF1835F3413}"/>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6" name="Footer Placeholder">
            <a:extLst>
              <a:ext uri="{FF2B5EF4-FFF2-40B4-BE49-F238E27FC236}">
                <a16:creationId xmlns:a16="http://schemas.microsoft.com/office/drawing/2014/main" id="{4260E4F4-0AE2-534D-97B9-C9E641454FE3}"/>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June 2023</a:t>
            </a:r>
          </a:p>
        </p:txBody>
      </p:sp>
      <p:sp>
        <p:nvSpPr>
          <p:cNvPr id="10" name="Title">
            <a:extLst>
              <a:ext uri="{FF2B5EF4-FFF2-40B4-BE49-F238E27FC236}">
                <a16:creationId xmlns:a16="http://schemas.microsoft.com/office/drawing/2014/main" id="{43A56145-2D0E-E94F-A399-32CA6DD184A0}"/>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20C025E5-7258-7042-B637-ACEBD0147F90}"/>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2"/>
                </a:solidFill>
              </a:defRPr>
            </a:lvl2pPr>
            <a:lvl3pPr>
              <a:spcAft>
                <a:spcPts val="500"/>
              </a:spcAft>
              <a:defRPr sz="2400">
                <a:solidFill>
                  <a:schemeClr val="tx2"/>
                </a:solidFill>
              </a:defRPr>
            </a:lvl3pPr>
            <a:lvl4pPr>
              <a:spcAft>
                <a:spcPts val="500"/>
              </a:spcAft>
              <a:defRPr sz="2000">
                <a:solidFill>
                  <a:schemeClr val="tx2"/>
                </a:solidFill>
              </a:defRPr>
            </a:lvl4pPr>
            <a:lvl5pPr>
              <a:spcAft>
                <a:spcPts val="500"/>
              </a:spcAft>
              <a:defRPr sz="1800">
                <a:solidFill>
                  <a:schemeClr val="tx2"/>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3" name="Logo">
            <a:extLst>
              <a:ext uri="{FF2B5EF4-FFF2-40B4-BE49-F238E27FC236}">
                <a16:creationId xmlns:a16="http://schemas.microsoft.com/office/drawing/2014/main" id="{6C9D8E9D-FECD-4DEA-8266-684ED070F91A}"/>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127091404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14_Single column title and content">
    <p:bg>
      <p:bgPr>
        <a:solidFill>
          <a:srgbClr val="A8BD3A">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A8BD3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a:extLst>
              <a:ext uri="{FF2B5EF4-FFF2-40B4-BE49-F238E27FC236}">
                <a16:creationId xmlns:a16="http://schemas.microsoft.com/office/drawing/2014/main" id="{F06FA8BB-10A5-D04C-98E8-7CF1835F3413}"/>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6" name="Footer Placeholder">
            <a:extLst>
              <a:ext uri="{FF2B5EF4-FFF2-40B4-BE49-F238E27FC236}">
                <a16:creationId xmlns:a16="http://schemas.microsoft.com/office/drawing/2014/main" id="{4260E4F4-0AE2-534D-97B9-C9E641454FE3}"/>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June 2023</a:t>
            </a:r>
          </a:p>
        </p:txBody>
      </p:sp>
      <p:sp>
        <p:nvSpPr>
          <p:cNvPr id="10" name="Title">
            <a:extLst>
              <a:ext uri="{FF2B5EF4-FFF2-40B4-BE49-F238E27FC236}">
                <a16:creationId xmlns:a16="http://schemas.microsoft.com/office/drawing/2014/main" id="{43A56145-2D0E-E94F-A399-32CA6DD184A0}"/>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20C025E5-7258-7042-B637-ACEBD0147F90}"/>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2" name="Logo">
            <a:extLst>
              <a:ext uri="{FF2B5EF4-FFF2-40B4-BE49-F238E27FC236}">
                <a16:creationId xmlns:a16="http://schemas.microsoft.com/office/drawing/2014/main" id="{26111289-4FD3-437B-8361-6BB02403A0AC}"/>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1317702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Simple quote slide">
    <p:bg>
      <p:bgPr>
        <a:solidFill>
          <a:srgbClr val="F5F5F6"/>
        </a:solidFill>
        <a:effectLst/>
      </p:bgPr>
    </p:bg>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endParaRPr lang="en-US"/>
          </a:p>
        </p:txBody>
      </p:sp>
      <p:sp>
        <p:nvSpPr>
          <p:cNvPr id="8" name="Title">
            <a:extLst>
              <a:ext uri="{FF2B5EF4-FFF2-40B4-BE49-F238E27FC236}">
                <a16:creationId xmlns:a16="http://schemas.microsoft.com/office/drawing/2014/main" id="{4823432E-3586-604D-92FD-6766ABAEBE02}"/>
              </a:ext>
            </a:extLst>
          </p:cNvPr>
          <p:cNvSpPr>
            <a:spLocks noGrp="1"/>
          </p:cNvSpPr>
          <p:nvPr>
            <p:ph type="title" hasCustomPrompt="1"/>
          </p:nvPr>
        </p:nvSpPr>
        <p:spPr>
          <a:xfrm>
            <a:off x="838200" y="2944961"/>
            <a:ext cx="10515600" cy="877163"/>
          </a:xfrm>
          <a:prstGeom prst="rect">
            <a:avLst/>
          </a:prstGeom>
        </p:spPr>
        <p:txBody>
          <a:bodyPr tIns="0" rIns="0" bIns="0" anchor="t" anchorCtr="0">
            <a:spAutoFit/>
          </a:bodyPr>
          <a:lstStyle>
            <a:lvl1pPr algn="l">
              <a:defRPr sz="6000" b="0">
                <a:solidFill>
                  <a:srgbClr val="003C57"/>
                </a:solidFill>
              </a:defRPr>
            </a:lvl1pPr>
          </a:lstStyle>
          <a:p>
            <a:r>
              <a:rPr lang="en-US"/>
              <a:t>“Simple quote.”</a:t>
            </a:r>
          </a:p>
        </p:txBody>
      </p:sp>
      <p:sp>
        <p:nvSpPr>
          <p:cNvPr id="7" name="Author">
            <a:extLst>
              <a:ext uri="{FF2B5EF4-FFF2-40B4-BE49-F238E27FC236}">
                <a16:creationId xmlns:a16="http://schemas.microsoft.com/office/drawing/2014/main" id="{5098D52F-C970-2B40-8239-2E25388E3E8D}"/>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rgbClr val="003C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a:t>
            </a:r>
          </a:p>
        </p:txBody>
      </p:sp>
      <p:pic>
        <p:nvPicPr>
          <p:cNvPr id="9" name="Logo">
            <a:extLst>
              <a:ext uri="{FF2B5EF4-FFF2-40B4-BE49-F238E27FC236}">
                <a16:creationId xmlns:a16="http://schemas.microsoft.com/office/drawing/2014/main" id="{5EC2ED2C-DFFD-4C3C-B7EF-6CDB6F61F23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2255311272"/>
      </p:ext>
    </p:extLst>
  </p:cSld>
  <p:clrMapOvr>
    <a:masterClrMapping/>
  </p:clrMapOvr>
  <p:extLst>
    <p:ext uri="{DCECCB84-F9BA-43D5-87BE-67443E8EF086}">
      <p15:sldGuideLst xmlns:p15="http://schemas.microsoft.com/office/powerpoint/2012/main">
        <p15:guide id="1" orient="horz" pos="436">
          <p15:clr>
            <a:srgbClr val="FBAE40"/>
          </p15:clr>
        </p15:guide>
        <p15:guide id="2" orient="horz" pos="3634">
          <p15:clr>
            <a:srgbClr val="FBAE40"/>
          </p15:clr>
        </p15:guide>
        <p15:guide id="3" pos="529">
          <p15:clr>
            <a:srgbClr val="FBAE40"/>
          </p15:clr>
        </p15:guide>
        <p15:guide id="4" pos="7174">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7_Single column title and content">
    <p:bg>
      <p:bgPr>
        <a:solidFill>
          <a:srgbClr val="0F8243">
            <a:alpha val="9804"/>
          </a:srgbClr>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0F824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sp>
        <p:nvSpPr>
          <p:cNvPr id="10" name="Title">
            <a:extLst>
              <a:ext uri="{FF2B5EF4-FFF2-40B4-BE49-F238E27FC236}">
                <a16:creationId xmlns:a16="http://schemas.microsoft.com/office/drawing/2014/main" id="{8D2D9665-1930-354D-807D-4411F3CF0D26}"/>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11" name="Content Placeholder">
            <a:extLst>
              <a:ext uri="{FF2B5EF4-FFF2-40B4-BE49-F238E27FC236}">
                <a16:creationId xmlns:a16="http://schemas.microsoft.com/office/drawing/2014/main" id="{E3E75594-49FF-B84B-8C8B-F49C4E118CD9}"/>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E87E00BB-C881-4224-884B-E53DCEF7FC1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7400255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userDrawn="1">
  <p:cSld name="Title and Content 2">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4C143A4C-B53C-4927-A72D-9BFC748F5DAB}"/>
              </a:ext>
            </a:extLst>
          </p:cNvPr>
          <p:cNvSpPr>
            <a:spLocks noGrp="1"/>
          </p:cNvSpPr>
          <p:nvPr>
            <p:ph type="title" hasCustomPrompt="1"/>
          </p:nvPr>
        </p:nvSpPr>
        <p:spPr>
          <a:xfrm>
            <a:off x="335358" y="73152"/>
            <a:ext cx="10753196" cy="859571"/>
          </a:xfrm>
        </p:spPr>
        <p:txBody>
          <a:bodyPr anchor="t">
            <a:noAutofit/>
          </a:bodyPr>
          <a:lstStyle>
            <a:lvl1pPr algn="l">
              <a:defRPr sz="4000" b="0" i="0">
                <a:latin typeface="Arial" panose="020B0604020202020204" pitchFamily="34" charset="0"/>
                <a:cs typeface="Arial" panose="020B0604020202020204" pitchFamily="34" charset="0"/>
              </a:defRPr>
            </a:lvl1pPr>
          </a:lstStyle>
          <a:p>
            <a:r>
              <a:rPr lang="en-US"/>
              <a:t>Click to edit Master title style</a:t>
            </a:r>
          </a:p>
        </p:txBody>
      </p:sp>
      <p:sp>
        <p:nvSpPr>
          <p:cNvPr id="29" name="Rectangle 18">
            <a:extLst>
              <a:ext uri="{FF2B5EF4-FFF2-40B4-BE49-F238E27FC236}">
                <a16:creationId xmlns:a16="http://schemas.microsoft.com/office/drawing/2014/main" id="{68D21D36-043E-0B49-A815-0F6A551F9854}"/>
              </a:ext>
            </a:extLst>
          </p:cNvPr>
          <p:cNvSpPr/>
          <p:nvPr userDrawn="1"/>
        </p:nvSpPr>
        <p:spPr>
          <a:xfrm>
            <a:off x="1401" y="859571"/>
            <a:ext cx="1706880" cy="73152"/>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rtlCol="0" anchor="ctr"/>
          <a:lstStyle/>
          <a:p>
            <a:pPr algn="ctr"/>
            <a:endParaRPr lang="en-US" sz="2400"/>
          </a:p>
        </p:txBody>
      </p:sp>
      <p:sp>
        <p:nvSpPr>
          <p:cNvPr id="30" name="Rectangle 19">
            <a:extLst>
              <a:ext uri="{FF2B5EF4-FFF2-40B4-BE49-F238E27FC236}">
                <a16:creationId xmlns:a16="http://schemas.microsoft.com/office/drawing/2014/main" id="{C3AA4E77-CB96-A845-BF01-0CF913FAA4F2}"/>
              </a:ext>
            </a:extLst>
          </p:cNvPr>
          <p:cNvSpPr/>
          <p:nvPr userDrawn="1"/>
        </p:nvSpPr>
        <p:spPr>
          <a:xfrm>
            <a:off x="1794933" y="859571"/>
            <a:ext cx="1706880" cy="73152"/>
          </a:xfrm>
          <a:prstGeom prst="rect">
            <a:avLst/>
          </a:prstGeom>
          <a:solidFill>
            <a:srgbClr val="E6386E"/>
          </a:solidFill>
          <a:ln>
            <a:noFill/>
          </a:ln>
        </p:spPr>
        <p:style>
          <a:lnRef idx="2">
            <a:schemeClr val="accent1">
              <a:shade val="50000"/>
            </a:schemeClr>
          </a:lnRef>
          <a:fillRef idx="1">
            <a:schemeClr val="accent1"/>
          </a:fillRef>
          <a:effectRef idx="0">
            <a:schemeClr val="accent1"/>
          </a:effectRef>
          <a:fontRef idx="minor">
            <a:schemeClr val="lt1"/>
          </a:fontRef>
        </p:style>
        <p:txBody>
          <a:bodyPr lIns="121909" tIns="60955" rIns="121909" bIns="60955" rtlCol="0" anchor="ctr"/>
          <a:lstStyle/>
          <a:p>
            <a:pPr algn="ctr"/>
            <a:endParaRPr lang="en-US" sz="2400"/>
          </a:p>
        </p:txBody>
      </p:sp>
      <p:pic>
        <p:nvPicPr>
          <p:cNvPr id="32" name="Afbeelding 31">
            <a:extLst>
              <a:ext uri="{FF2B5EF4-FFF2-40B4-BE49-F238E27FC236}">
                <a16:creationId xmlns:a16="http://schemas.microsoft.com/office/drawing/2014/main" id="{28C053B5-EC2A-C04E-82AE-5DBC958A082D}"/>
              </a:ext>
            </a:extLst>
          </p:cNvPr>
          <p:cNvPicPr>
            <a:picLocks noChangeAspect="1"/>
          </p:cNvPicPr>
          <p:nvPr userDrawn="1"/>
        </p:nvPicPr>
        <p:blipFill rotWithShape="1">
          <a:blip r:embed="rId2"/>
          <a:srcRect r="817" b="27914"/>
          <a:stretch/>
        </p:blipFill>
        <p:spPr>
          <a:xfrm>
            <a:off x="11368238" y="166900"/>
            <a:ext cx="584413" cy="672075"/>
          </a:xfrm>
          <a:prstGeom prst="rect">
            <a:avLst/>
          </a:prstGeom>
        </p:spPr>
      </p:pic>
      <p:sp>
        <p:nvSpPr>
          <p:cNvPr id="33" name="Rechthoek 32">
            <a:extLst>
              <a:ext uri="{FF2B5EF4-FFF2-40B4-BE49-F238E27FC236}">
                <a16:creationId xmlns:a16="http://schemas.microsoft.com/office/drawing/2014/main" id="{0CB64163-B365-F94C-A648-90F6CA796D29}"/>
              </a:ext>
            </a:extLst>
          </p:cNvPr>
          <p:cNvSpPr/>
          <p:nvPr userDrawn="1"/>
        </p:nvSpPr>
        <p:spPr>
          <a:xfrm>
            <a:off x="7" y="6473957"/>
            <a:ext cx="12191997" cy="384043"/>
          </a:xfrm>
          <a:prstGeom prst="rect">
            <a:avLst/>
          </a:prstGeom>
          <a:solidFill>
            <a:srgbClr val="E638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
        <p:nvSpPr>
          <p:cNvPr id="34" name="Slide Number Placeholder 5">
            <a:extLst>
              <a:ext uri="{FF2B5EF4-FFF2-40B4-BE49-F238E27FC236}">
                <a16:creationId xmlns:a16="http://schemas.microsoft.com/office/drawing/2014/main" id="{1E105C3B-8FA8-E14F-96A6-17B16591C6FC}"/>
              </a:ext>
            </a:extLst>
          </p:cNvPr>
          <p:cNvSpPr txBox="1">
            <a:spLocks/>
          </p:cNvSpPr>
          <p:nvPr userDrawn="1"/>
        </p:nvSpPr>
        <p:spPr>
          <a:xfrm>
            <a:off x="11371852" y="6473957"/>
            <a:ext cx="737544" cy="384043"/>
          </a:xfrm>
          <a:prstGeom prst="rect">
            <a:avLst/>
          </a:prstGeom>
        </p:spPr>
        <p:txBody>
          <a:bodyPr vert="horz" lIns="145336" tIns="72672" rIns="145336" bIns="72672" rtlCol="0" anchor="ctr"/>
          <a:lstStyle>
            <a:lvl1pPr algn="r">
              <a:defRPr sz="1400">
                <a:solidFill>
                  <a:schemeClr val="tx1">
                    <a:tint val="75000"/>
                  </a:schemeClr>
                </a:solidFill>
              </a:defRPr>
            </a:lvl1pPr>
          </a:lstStyle>
          <a:p>
            <a:pPr algn="r" defTabSz="1088123">
              <a:defRPr/>
            </a:pPr>
            <a:fld id="{681F2AD3-1712-49C2-8475-EF86190A8110}" type="slidenum">
              <a:rPr lang="en-US" sz="1467" b="1" smtClean="0">
                <a:solidFill>
                  <a:schemeClr val="bg1"/>
                </a:solidFill>
                <a:effectLst/>
                <a:latin typeface="Arial" panose="020B0604020202020204" pitchFamily="34" charset="0"/>
                <a:cs typeface="Arial" panose="020B0604020202020204" pitchFamily="34" charset="0"/>
              </a:rPr>
              <a:pPr algn="r" defTabSz="1088123">
                <a:defRPr/>
              </a:pPr>
              <a:t>‹#›</a:t>
            </a:fld>
            <a:endParaRPr lang="en-MY" sz="1467" b="1">
              <a:solidFill>
                <a:schemeClr val="bg1"/>
              </a:solidFill>
              <a:effectLst/>
              <a:latin typeface="Arial" panose="020B0604020202020204" pitchFamily="34" charset="0"/>
              <a:cs typeface="Arial" panose="020B0604020202020204" pitchFamily="34" charset="0"/>
            </a:endParaRPr>
          </a:p>
        </p:txBody>
      </p:sp>
      <p:sp>
        <p:nvSpPr>
          <p:cNvPr id="35" name="Footer Placeholder 4">
            <a:extLst>
              <a:ext uri="{FF2B5EF4-FFF2-40B4-BE49-F238E27FC236}">
                <a16:creationId xmlns:a16="http://schemas.microsoft.com/office/drawing/2014/main" id="{2DA90903-3C6F-3547-9B49-E9824A24E220}"/>
              </a:ext>
            </a:extLst>
          </p:cNvPr>
          <p:cNvSpPr>
            <a:spLocks noGrp="1"/>
          </p:cNvSpPr>
          <p:nvPr>
            <p:ph type="ftr" sz="quarter" idx="11"/>
          </p:nvPr>
        </p:nvSpPr>
        <p:spPr>
          <a:xfrm>
            <a:off x="335360" y="6473957"/>
            <a:ext cx="2094779" cy="376599"/>
          </a:xfrm>
        </p:spPr>
        <p:txBody>
          <a:bodyPr/>
          <a:lstStyle>
            <a:lvl1pPr algn="l">
              <a:defRPr sz="1067">
                <a:solidFill>
                  <a:schemeClr val="bg1"/>
                </a:solidFill>
              </a:defRPr>
            </a:lvl1pPr>
          </a:lstStyle>
          <a:p>
            <a:r>
              <a:rPr lang="en-MY"/>
              <a:t>COPYRIGHT ISIWSC2023</a:t>
            </a:r>
          </a:p>
        </p:txBody>
      </p:sp>
    </p:spTree>
    <p:extLst>
      <p:ext uri="{BB962C8B-B14F-4D97-AF65-F5344CB8AC3E}">
        <p14:creationId xmlns:p14="http://schemas.microsoft.com/office/powerpoint/2010/main" val="19215608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Single column title and content">
    <p:bg>
      <p:bgPr>
        <a:solidFill>
          <a:srgbClr val="F5F5F6"/>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183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June 2023</a:t>
            </a:r>
          </a:p>
        </p:txBody>
      </p:sp>
      <p:sp>
        <p:nvSpPr>
          <p:cNvPr id="2" name="Title"/>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3" name="Content Placeholde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1" name="Logo">
            <a:extLst>
              <a:ext uri="{FF2B5EF4-FFF2-40B4-BE49-F238E27FC236}">
                <a16:creationId xmlns:a16="http://schemas.microsoft.com/office/drawing/2014/main" id="{447E70A3-4C48-46D3-AED7-FAFF0A06871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144207251"/>
      </p:ext>
    </p:extLst>
  </p:cSld>
  <p:clrMapOvr>
    <a:masterClrMapping/>
  </p:clrMapOvr>
  <p:extLst>
    <p:ext uri="{DCECCB84-F9BA-43D5-87BE-67443E8EF086}">
      <p15:sldGuideLst xmlns:p15="http://schemas.microsoft.com/office/powerpoint/2012/main">
        <p15:guide id="1" pos="529">
          <p15:clr>
            <a:srgbClr val="FBAE40"/>
          </p15:clr>
        </p15:guide>
        <p15:guide id="2" pos="7174">
          <p15:clr>
            <a:srgbClr val="FBAE40"/>
          </p15:clr>
        </p15:guide>
        <p15:guide id="3" orient="horz" pos="391">
          <p15:clr>
            <a:srgbClr val="FBAE40"/>
          </p15:clr>
        </p15:guide>
        <p15:guide id="4" orient="horz" pos="3634">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Two column text and content">
    <p:bg>
      <p:bgPr>
        <a:solidFill>
          <a:schemeClr val="bg1">
            <a:lumMod val="95000"/>
          </a:schemeClr>
        </a:solidFill>
        <a:effectLst/>
      </p:bgPr>
    </p:bg>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4CEA1D9B-21A4-374A-B85F-53D805ECEA7B}"/>
              </a:ext>
            </a:extLst>
          </p:cNvPr>
          <p:cNvSpPr/>
          <p:nvPr userDrawn="1"/>
        </p:nvSpPr>
        <p:spPr>
          <a:xfrm>
            <a:off x="0" y="6037942"/>
            <a:ext cx="12192000" cy="820058"/>
          </a:xfrm>
          <a:prstGeom prst="rect">
            <a:avLst/>
          </a:prstGeom>
          <a:gradFill>
            <a:gsLst>
              <a:gs pos="0">
                <a:srgbClr val="3C388E"/>
              </a:gs>
              <a:gs pos="100000">
                <a:srgbClr val="902082"/>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www.sli.do    2028090</a:t>
            </a:r>
          </a:p>
        </p:txBody>
      </p:sp>
      <p:sp>
        <p:nvSpPr>
          <p:cNvPr id="17" name="Title">
            <a:extLst>
              <a:ext uri="{FF2B5EF4-FFF2-40B4-BE49-F238E27FC236}">
                <a16:creationId xmlns:a16="http://schemas.microsoft.com/office/drawing/2014/main" id="{BF8E2729-03F2-4F77-BF33-CCC290F9D763}"/>
              </a:ext>
            </a:extLst>
          </p:cNvPr>
          <p:cNvSpPr>
            <a:spLocks noGrp="1"/>
          </p:cNvSpPr>
          <p:nvPr>
            <p:ph type="title" hasCustomPrompt="1"/>
          </p:nvPr>
        </p:nvSpPr>
        <p:spPr>
          <a:xfrm>
            <a:off x="838200" y="642126"/>
            <a:ext cx="10515600" cy="526298"/>
          </a:xfrm>
          <a:prstGeom prst="rect">
            <a:avLst/>
          </a:prstGeom>
        </p:spPr>
        <p:txBody>
          <a:bodyPr>
            <a:spAutoFit/>
          </a:bodyPr>
          <a:lstStyle>
            <a:lvl1pPr>
              <a:defRPr sz="3600">
                <a:solidFill>
                  <a:srgbClr val="3C388E"/>
                </a:solidFill>
              </a:defRPr>
            </a:lvl1pPr>
          </a:lstStyle>
          <a:p>
            <a:r>
              <a:rPr lang="en-US"/>
              <a:t>Add your heading here</a:t>
            </a:r>
          </a:p>
        </p:txBody>
      </p:sp>
      <p:sp>
        <p:nvSpPr>
          <p:cNvPr id="3" name="Content Placeholder 1"/>
          <p:cNvSpPr>
            <a:spLocks noGrp="1"/>
          </p:cNvSpPr>
          <p:nvPr>
            <p:ph sz="half" idx="1" hasCustomPrompt="1"/>
          </p:nvPr>
        </p:nvSpPr>
        <p:spPr>
          <a:xfrm>
            <a:off x="838200" y="1422595"/>
            <a:ext cx="4961351" cy="2375394"/>
          </a:xfrm>
          <a:prstGeom prst="rect">
            <a:avLst/>
          </a:prstGeom>
        </p:spPr>
        <p:txBody>
          <a:bodyPr wrap="square" tIns="0" bIns="0" anchor="t" anchorCtr="0"/>
          <a:lstStyle>
            <a:lvl1pPr>
              <a:spcAft>
                <a:spcPts val="500"/>
              </a:spcAft>
              <a:defRPr sz="3200">
                <a:solidFill>
                  <a:schemeClr val="tx2"/>
                </a:solidFill>
              </a:defRPr>
            </a:lvl1pPr>
            <a:lvl2pPr>
              <a:spcAft>
                <a:spcPts val="500"/>
              </a:spcAft>
              <a:defRPr sz="2800">
                <a:solidFill>
                  <a:schemeClr val="tx2"/>
                </a:solidFill>
              </a:defRPr>
            </a:lvl2pPr>
            <a:lvl3pPr>
              <a:spcAft>
                <a:spcPts val="500"/>
              </a:spcAft>
              <a:defRPr sz="2400">
                <a:solidFill>
                  <a:schemeClr val="tx2"/>
                </a:solidFill>
              </a:defRPr>
            </a:lvl3pPr>
            <a:lvl4pPr>
              <a:spcAft>
                <a:spcPts val="500"/>
              </a:spcAft>
              <a:defRPr sz="2000">
                <a:solidFill>
                  <a:schemeClr val="tx2"/>
                </a:solidFill>
              </a:defRPr>
            </a:lvl4pPr>
            <a:lvl5pPr>
              <a:spcAft>
                <a:spcPts val="500"/>
              </a:spcAft>
              <a:defRPr sz="2000">
                <a:solidFill>
                  <a:schemeClr val="tx2"/>
                </a:solidFill>
              </a:defRPr>
            </a:lvl5pPr>
          </a:lstStyle>
          <a:p>
            <a:pPr lvl="0"/>
            <a:r>
              <a:rPr lang="en-US"/>
              <a:t>Column one</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p:cNvSpPr>
            <a:spLocks noGrp="1"/>
          </p:cNvSpPr>
          <p:nvPr>
            <p:ph sz="half" idx="2" hasCustomPrompt="1"/>
          </p:nvPr>
        </p:nvSpPr>
        <p:spPr>
          <a:xfrm>
            <a:off x="6172200" y="1422595"/>
            <a:ext cx="5199743" cy="2375394"/>
          </a:xfrm>
          <a:prstGeom prst="rect">
            <a:avLst/>
          </a:prstGeom>
        </p:spPr>
        <p:txBody>
          <a:bodyPr wrap="square" tIns="0" bIns="0" anchor="t" anchorCtr="0"/>
          <a:lstStyle>
            <a:lvl1pPr>
              <a:spcAft>
                <a:spcPts val="500"/>
              </a:spcAft>
              <a:defRPr sz="3200">
                <a:solidFill>
                  <a:schemeClr val="tx2"/>
                </a:solidFill>
              </a:defRPr>
            </a:lvl1pPr>
            <a:lvl2pPr>
              <a:spcAft>
                <a:spcPts val="500"/>
              </a:spcAft>
              <a:defRPr sz="2800">
                <a:solidFill>
                  <a:schemeClr val="tx2"/>
                </a:solidFill>
              </a:defRPr>
            </a:lvl2pPr>
            <a:lvl3pPr>
              <a:spcAft>
                <a:spcPts val="500"/>
              </a:spcAft>
              <a:defRPr sz="2400">
                <a:solidFill>
                  <a:schemeClr val="tx2"/>
                </a:solidFill>
              </a:defRPr>
            </a:lvl3pPr>
            <a:lvl4pPr>
              <a:spcAft>
                <a:spcPts val="500"/>
              </a:spcAft>
              <a:defRPr sz="2000">
                <a:solidFill>
                  <a:schemeClr val="tx2"/>
                </a:solidFill>
              </a:defRPr>
            </a:lvl4pPr>
            <a:lvl5pPr>
              <a:spcAft>
                <a:spcPts val="500"/>
              </a:spcAft>
              <a:defRPr sz="2000">
                <a:solidFill>
                  <a:schemeClr val="tx2"/>
                </a:solidFill>
              </a:defRPr>
            </a:lvl5pPr>
          </a:lstStyle>
          <a:p>
            <a:pPr lvl="0"/>
            <a:r>
              <a:rPr lang="en-US"/>
              <a:t>Column two</a:t>
            </a:r>
          </a:p>
          <a:p>
            <a:pPr lvl="1"/>
            <a:r>
              <a:rPr lang="en-US"/>
              <a:t>Second level</a:t>
            </a:r>
          </a:p>
          <a:p>
            <a:pPr lvl="2"/>
            <a:r>
              <a:rPr lang="en-US"/>
              <a:t>Third level</a:t>
            </a:r>
          </a:p>
          <a:p>
            <a:pPr lvl="3"/>
            <a:r>
              <a:rPr lang="en-US"/>
              <a:t>Fourth level</a:t>
            </a:r>
          </a:p>
          <a:p>
            <a:pPr lvl="4"/>
            <a:r>
              <a:rPr lang="en-US"/>
              <a:t>Fifth level</a:t>
            </a:r>
          </a:p>
        </p:txBody>
      </p:sp>
      <p:pic>
        <p:nvPicPr>
          <p:cNvPr id="10" name="Logo">
            <a:extLst>
              <a:ext uri="{FF2B5EF4-FFF2-40B4-BE49-F238E27FC236}">
                <a16:creationId xmlns:a16="http://schemas.microsoft.com/office/drawing/2014/main" id="{F7514166-DC7B-8643-B3B3-DEFD64FA4F2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767166" y="6230570"/>
            <a:ext cx="3489869" cy="408624"/>
          </a:xfrm>
          <a:prstGeom prst="rect">
            <a:avLst/>
          </a:prstGeom>
        </p:spPr>
      </p:pic>
    </p:spTree>
    <p:extLst>
      <p:ext uri="{BB962C8B-B14F-4D97-AF65-F5344CB8AC3E}">
        <p14:creationId xmlns:p14="http://schemas.microsoft.com/office/powerpoint/2010/main" val="374391962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ingle column title and content">
    <p:bg>
      <p:bgPr>
        <a:solidFill>
          <a:srgbClr val="F5F5F6"/>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183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10575207" y="6492875"/>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outreach.engagement.community@ons.gov.uk</a:t>
            </a:r>
          </a:p>
        </p:txBody>
      </p:sp>
      <p:sp>
        <p:nvSpPr>
          <p:cNvPr id="2" name="Title"/>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3" name="Content Placeholde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1" name="Logo">
            <a:extLst>
              <a:ext uri="{FF2B5EF4-FFF2-40B4-BE49-F238E27FC236}">
                <a16:creationId xmlns:a16="http://schemas.microsoft.com/office/drawing/2014/main" id="{447E70A3-4C48-46D3-AED7-FAFF0A06871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493021317"/>
      </p:ext>
    </p:extLst>
  </p:cSld>
  <p:clrMapOvr>
    <a:masterClrMapping/>
  </p:clrMapOvr>
  <p:extLst>
    <p:ext uri="{DCECCB84-F9BA-43D5-87BE-67443E8EF086}">
      <p15:sldGuideLst xmlns:p15="http://schemas.microsoft.com/office/powerpoint/2012/main">
        <p15:guide id="1" pos="529">
          <p15:clr>
            <a:srgbClr val="FBAE40"/>
          </p15:clr>
        </p15:guide>
        <p15:guide id="2" pos="7174">
          <p15:clr>
            <a:srgbClr val="FBAE40"/>
          </p15:clr>
        </p15:guide>
        <p15:guide id="3" orient="horz" pos="391">
          <p15:clr>
            <a:srgbClr val="FBAE40"/>
          </p15:clr>
        </p15:guide>
        <p15:guide id="4" orient="horz" pos="3634">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Two column text and content">
    <p:bg>
      <p:bgPr>
        <a:solidFill>
          <a:srgbClr val="F5F5F6"/>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B75BE5F0-67EC-0641-9E8B-7BC2DE4910BB}"/>
              </a:ext>
            </a:extLst>
          </p:cNvPr>
          <p:cNvSpPr/>
          <p:nvPr userDrawn="1"/>
        </p:nvSpPr>
        <p:spPr>
          <a:xfrm>
            <a:off x="0" y="6037942"/>
            <a:ext cx="12192000" cy="820058"/>
          </a:xfrm>
          <a:prstGeom prst="rect">
            <a:avLst/>
          </a:prstGeom>
          <a:solidFill>
            <a:srgbClr val="183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endParaRPr lang="en-US"/>
          </a:p>
        </p:txBody>
      </p:sp>
      <p:sp>
        <p:nvSpPr>
          <p:cNvPr id="17" name="Title">
            <a:extLst>
              <a:ext uri="{FF2B5EF4-FFF2-40B4-BE49-F238E27FC236}">
                <a16:creationId xmlns:a16="http://schemas.microsoft.com/office/drawing/2014/main" id="{BF8E2729-03F2-4F77-BF33-CCC290F9D763}"/>
              </a:ext>
            </a:extLst>
          </p:cNvPr>
          <p:cNvSpPr>
            <a:spLocks noGrp="1"/>
          </p:cNvSpPr>
          <p:nvPr>
            <p:ph type="title" hasCustomPrompt="1"/>
          </p:nvPr>
        </p:nvSpPr>
        <p:spPr>
          <a:xfrm>
            <a:off x="838200" y="642126"/>
            <a:ext cx="10515600" cy="526298"/>
          </a:xfrm>
          <a:prstGeom prst="rect">
            <a:avLst/>
          </a:prstGeom>
        </p:spPr>
        <p:txBody>
          <a:bodyPr>
            <a:spAutoFit/>
          </a:bodyPr>
          <a:lstStyle>
            <a:lvl1pPr>
              <a:defRPr sz="3600"/>
            </a:lvl1pPr>
          </a:lstStyle>
          <a:p>
            <a:r>
              <a:rPr lang="en-US"/>
              <a:t>Add your heading here</a:t>
            </a:r>
          </a:p>
        </p:txBody>
      </p:sp>
      <p:sp>
        <p:nvSpPr>
          <p:cNvPr id="3" name="Content Placeholder 1"/>
          <p:cNvSpPr>
            <a:spLocks noGrp="1"/>
          </p:cNvSpPr>
          <p:nvPr>
            <p:ph sz="half" idx="1" hasCustomPrompt="1"/>
          </p:nvPr>
        </p:nvSpPr>
        <p:spPr>
          <a:xfrm>
            <a:off x="838200" y="1422595"/>
            <a:ext cx="4961351" cy="2375394"/>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a:t>Column one</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p:cNvSpPr>
            <a:spLocks noGrp="1"/>
          </p:cNvSpPr>
          <p:nvPr>
            <p:ph sz="half" idx="2" hasCustomPrompt="1"/>
          </p:nvPr>
        </p:nvSpPr>
        <p:spPr>
          <a:xfrm>
            <a:off x="6172200" y="1422595"/>
            <a:ext cx="5199743" cy="2375394"/>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a:t>Column two</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ACE27A3F-1D07-4E3A-9F98-B1A9D16017A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2508165357"/>
      </p:ext>
    </p:extLst>
  </p:cSld>
  <p:clrMapOvr>
    <a:masterClrMapping/>
  </p:clrMapOvr>
  <p:extLst>
    <p:ext uri="{DCECCB84-F9BA-43D5-87BE-67443E8EF086}">
      <p15:sldGuideLst xmlns:p15="http://schemas.microsoft.com/office/powerpoint/2012/main">
        <p15:guide id="1" pos="529">
          <p15:clr>
            <a:srgbClr val="FBAE40"/>
          </p15:clr>
        </p15:guide>
        <p15:guide id="2" orient="horz" pos="391">
          <p15:clr>
            <a:srgbClr val="FBAE40"/>
          </p15:clr>
        </p15:guide>
        <p15:guide id="3" pos="7174">
          <p15:clr>
            <a:srgbClr val="FBAE40"/>
          </p15:clr>
        </p15:guide>
        <p15:guide id="4" orient="horz" pos="3634">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003C57"/>
        </a:solidFill>
        <a:effectLst/>
      </p:bgPr>
    </p:bg>
    <p:spTree>
      <p:nvGrpSpPr>
        <p:cNvPr id="1" name=""/>
        <p:cNvGrpSpPr/>
        <p:nvPr/>
      </p:nvGrpSpPr>
      <p:grpSpPr>
        <a:xfrm>
          <a:off x="0" y="0"/>
          <a:ext cx="0" cy="0"/>
          <a:chOff x="0" y="0"/>
          <a:chExt cx="0" cy="0"/>
        </a:xfrm>
      </p:grpSpPr>
      <p:sp>
        <p:nvSpPr>
          <p:cNvPr id="13" name="Slide Number Placeholder">
            <a:extLst>
              <a:ext uri="{FF2B5EF4-FFF2-40B4-BE49-F238E27FC236}">
                <a16:creationId xmlns:a16="http://schemas.microsoft.com/office/drawing/2014/main" id="{B3003A7E-23D8-E24C-BF09-F295F1F8A7DE}"/>
              </a:ext>
            </a:extLst>
          </p:cNvPr>
          <p:cNvSpPr>
            <a:spLocks noGrp="1"/>
          </p:cNvSpPr>
          <p:nvPr>
            <p:ph type="sldNum" sz="quarter" idx="12"/>
          </p:nvPr>
        </p:nvSpPr>
        <p:spPr/>
        <p:txBody>
          <a:bodyPr/>
          <a:lstStyle>
            <a:lvl1pPr>
              <a:defRPr>
                <a:solidFill>
                  <a:schemeClr val="bg1"/>
                </a:solidFill>
              </a:defRPr>
            </a:lvl1pPr>
          </a:lstStyle>
          <a:p>
            <a:pPr algn="ctr"/>
            <a:fld id="{232417FB-2EF4-EC49-BC13-97513C37E9E5}" type="slidenum">
              <a:rPr lang="en-US" smtClean="0"/>
              <a:pPr algn="ctr"/>
              <a:t>‹#›</a:t>
            </a:fld>
            <a:endParaRPr lang="en-US"/>
          </a:p>
        </p:txBody>
      </p:sp>
      <p:sp>
        <p:nvSpPr>
          <p:cNvPr id="3" name="Title Placeholder">
            <a:extLst>
              <a:ext uri="{FF2B5EF4-FFF2-40B4-BE49-F238E27FC236}">
                <a16:creationId xmlns:a16="http://schemas.microsoft.com/office/drawing/2014/main" id="{48485E20-F5C4-4B08-A033-1AF23AE221F2}"/>
              </a:ext>
            </a:extLst>
          </p:cNvPr>
          <p:cNvSpPr>
            <a:spLocks noGrp="1"/>
          </p:cNvSpPr>
          <p:nvPr>
            <p:ph type="title" hasCustomPrompt="1"/>
          </p:nvPr>
        </p:nvSpPr>
        <p:spPr>
          <a:xfrm>
            <a:off x="838201" y="848993"/>
            <a:ext cx="7221070" cy="2647241"/>
          </a:xfrm>
          <a:prstGeom prst="rect">
            <a:avLst/>
          </a:prstGeom>
        </p:spPr>
        <p:txBody>
          <a:bodyPr/>
          <a:lstStyle>
            <a:lvl1pPr>
              <a:defRPr>
                <a:solidFill>
                  <a:schemeClr val="bg1"/>
                </a:solidFill>
              </a:defRPr>
            </a:lvl1pPr>
          </a:lstStyle>
          <a:p>
            <a:r>
              <a:rPr lang="en-US"/>
              <a:t>Write your title here</a:t>
            </a:r>
            <a:br>
              <a:rPr lang="en-US"/>
            </a:br>
            <a:r>
              <a:rPr lang="en-US"/>
              <a:t>(in sentence case)</a:t>
            </a:r>
            <a:endParaRPr lang="en-GB"/>
          </a:p>
        </p:txBody>
      </p:sp>
      <p:sp>
        <p:nvSpPr>
          <p:cNvPr id="21" name="Presenter Text Placeholder">
            <a:extLst>
              <a:ext uri="{FF2B5EF4-FFF2-40B4-BE49-F238E27FC236}">
                <a16:creationId xmlns:a16="http://schemas.microsoft.com/office/drawing/2014/main" id="{8A06CB80-AF0F-B54A-A31F-0FB8E0F9BB86}"/>
              </a:ext>
            </a:extLst>
          </p:cNvPr>
          <p:cNvSpPr>
            <a:spLocks noGrp="1"/>
          </p:cNvSpPr>
          <p:nvPr>
            <p:ph idx="13" hasCustomPrompt="1"/>
          </p:nvPr>
        </p:nvSpPr>
        <p:spPr>
          <a:xfrm>
            <a:off x="838200" y="3785744"/>
            <a:ext cx="6433868" cy="430887"/>
          </a:xfrm>
          <a:prstGeom prst="rect">
            <a:avLst/>
          </a:prstGeom>
        </p:spPr>
        <p:txBody>
          <a:bodyPr vert="horz" wrap="square" lIns="0" tIns="0" rIns="0" bIns="0" rtlCol="0" anchor="b" anchorCtr="0">
            <a:spAutoFit/>
          </a:bodyPr>
          <a:lstStyle>
            <a:lvl1pPr marL="0" indent="0">
              <a:spcBef>
                <a:spcPts val="0"/>
              </a:spcBef>
              <a:buNone/>
              <a:defRPr sz="2800" b="1" i="0">
                <a:solidFill>
                  <a:schemeClr val="bg1"/>
                </a:solidFill>
                <a:latin typeface="Arial" panose="020B0604020202020204" pitchFamily="34" charset="0"/>
                <a:cs typeface="Arial" panose="020B0604020202020204" pitchFamily="34" charset="0"/>
              </a:defRPr>
            </a:lvl1pPr>
          </a:lstStyle>
          <a:p>
            <a:pPr>
              <a:lnSpc>
                <a:spcPct val="100000"/>
              </a:lnSpc>
            </a:pPr>
            <a:r>
              <a:rPr lang="en-US">
                <a:solidFill>
                  <a:srgbClr val="183E56"/>
                </a:solidFill>
                <a:latin typeface="Arial" panose="020B0604020202020204" pitchFamily="34" charset="0"/>
                <a:cs typeface="Arial" panose="020B0604020202020204" pitchFamily="34" charset="0"/>
              </a:rPr>
              <a:t>Presenter Name</a:t>
            </a:r>
          </a:p>
        </p:txBody>
      </p:sp>
      <p:sp>
        <p:nvSpPr>
          <p:cNvPr id="19" name="Presenter Information Text Placeholder">
            <a:extLst>
              <a:ext uri="{FF2B5EF4-FFF2-40B4-BE49-F238E27FC236}">
                <a16:creationId xmlns:a16="http://schemas.microsoft.com/office/drawing/2014/main" id="{08E0EA14-7348-FB49-B0DB-D8600EBF4C8C}"/>
              </a:ext>
            </a:extLst>
          </p:cNvPr>
          <p:cNvSpPr>
            <a:spLocks noGrp="1"/>
          </p:cNvSpPr>
          <p:nvPr>
            <p:ph idx="1" hasCustomPrompt="1"/>
          </p:nvPr>
        </p:nvSpPr>
        <p:spPr>
          <a:xfrm>
            <a:off x="838200" y="4249009"/>
            <a:ext cx="6433868" cy="923330"/>
          </a:xfrm>
          <a:prstGeom prst="rect">
            <a:avLst/>
          </a:prstGeom>
        </p:spPr>
        <p:txBody>
          <a:bodyPr vert="horz" wrap="square" lIns="0" tIns="0" rIns="0" bIns="0" rtlCol="0" anchor="t" anchorCtr="0">
            <a:spAutoFit/>
          </a:bodyPr>
          <a:lstStyle>
            <a:lvl1pPr marL="0" indent="0">
              <a:spcBef>
                <a:spcPts val="0"/>
              </a:spcBef>
              <a:spcAft>
                <a:spcPts val="0"/>
              </a:spcAft>
              <a:buNone/>
              <a:defRPr sz="2000" b="0" i="0">
                <a:solidFill>
                  <a:schemeClr val="bg1"/>
                </a:solidFill>
                <a:latin typeface="Arial" panose="020B0604020202020204" pitchFamily="34" charset="0"/>
                <a:cs typeface="Arial" panose="020B0604020202020204" pitchFamily="34" charset="0"/>
              </a:defRPr>
            </a:lvl1pPr>
          </a:lstStyle>
          <a:p>
            <a:pPr>
              <a:lnSpc>
                <a:spcPct val="100000"/>
              </a:lnSpc>
            </a:pPr>
            <a:r>
              <a:rPr lang="en-US">
                <a:solidFill>
                  <a:srgbClr val="183E56"/>
                </a:solidFill>
                <a:latin typeface="Arial" panose="020B0604020202020204" pitchFamily="34" charset="0"/>
                <a:cs typeface="Arial" panose="020B0604020202020204" pitchFamily="34" charset="0"/>
              </a:rPr>
              <a:t>Job Title</a:t>
            </a:r>
            <a:br>
              <a:rPr lang="en-US">
                <a:solidFill>
                  <a:srgbClr val="183E56"/>
                </a:solidFill>
                <a:latin typeface="Arial" panose="020B0604020202020204" pitchFamily="34" charset="0"/>
                <a:cs typeface="Arial" panose="020B0604020202020204" pitchFamily="34" charset="0"/>
              </a:rPr>
            </a:br>
            <a:r>
              <a:rPr lang="en-US">
                <a:solidFill>
                  <a:srgbClr val="183E56"/>
                </a:solidFill>
                <a:latin typeface="Arial" panose="020B0604020202020204" pitchFamily="34" charset="0"/>
                <a:cs typeface="Arial" panose="020B0604020202020204" pitchFamily="34" charset="0"/>
              </a:rPr>
              <a:t>Department</a:t>
            </a:r>
            <a:br>
              <a:rPr lang="en-US">
                <a:solidFill>
                  <a:srgbClr val="183E56"/>
                </a:solidFill>
                <a:latin typeface="Arial" panose="020B0604020202020204" pitchFamily="34" charset="0"/>
                <a:cs typeface="Arial" panose="020B0604020202020204" pitchFamily="34" charset="0"/>
              </a:rPr>
            </a:br>
            <a:r>
              <a:rPr lang="en-US">
                <a:solidFill>
                  <a:srgbClr val="183E56"/>
                </a:solidFill>
                <a:latin typeface="Arial" panose="020B0604020202020204" pitchFamily="34" charset="0"/>
                <a:cs typeface="Arial" panose="020B0604020202020204" pitchFamily="34" charset="0"/>
              </a:rPr>
              <a:t>@Twitter-handle (if desired)</a:t>
            </a:r>
          </a:p>
        </p:txBody>
      </p:sp>
      <p:sp>
        <p:nvSpPr>
          <p:cNvPr id="6" name="Date Placeholder">
            <a:extLst>
              <a:ext uri="{FF2B5EF4-FFF2-40B4-BE49-F238E27FC236}">
                <a16:creationId xmlns:a16="http://schemas.microsoft.com/office/drawing/2014/main" id="{AA6F2061-5E6E-7440-8213-347350CB8141}"/>
              </a:ext>
            </a:extLst>
          </p:cNvPr>
          <p:cNvSpPr>
            <a:spLocks noGrp="1"/>
          </p:cNvSpPr>
          <p:nvPr>
            <p:ph type="dt" sz="half" idx="10"/>
          </p:nvPr>
        </p:nvSpPr>
        <p:spPr>
          <a:xfrm>
            <a:off x="838200" y="5485491"/>
            <a:ext cx="2743200" cy="365125"/>
          </a:xfrm>
        </p:spPr>
        <p:txBody>
          <a:bodyPr/>
          <a:lstStyle>
            <a:lvl1pPr>
              <a:defRPr>
                <a:solidFill>
                  <a:schemeClr val="bg1"/>
                </a:solidFill>
              </a:defRPr>
            </a:lvl1pPr>
          </a:lstStyle>
          <a:p>
            <a:fld id="{06C531F1-065E-594C-8147-D209A7179285}" type="datetime4">
              <a:rPr lang="en-GB" smtClean="0"/>
              <a:pPr/>
              <a:t>30 January 2024</a:t>
            </a:fld>
            <a:endParaRPr lang="en-US"/>
          </a:p>
        </p:txBody>
      </p:sp>
      <p:sp>
        <p:nvSpPr>
          <p:cNvPr id="8" name="Footer Placeholder">
            <a:extLst>
              <a:ext uri="{FF2B5EF4-FFF2-40B4-BE49-F238E27FC236}">
                <a16:creationId xmlns:a16="http://schemas.microsoft.com/office/drawing/2014/main" id="{D23EF8DF-C331-5B47-83E0-A9DAB9AF7D2F}"/>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7 March 2023</a:t>
            </a:r>
          </a:p>
        </p:txBody>
      </p:sp>
    </p:spTree>
    <p:extLst>
      <p:ext uri="{BB962C8B-B14F-4D97-AF65-F5344CB8AC3E}">
        <p14:creationId xmlns:p14="http://schemas.microsoft.com/office/powerpoint/2010/main" val="1269127889"/>
      </p:ext>
    </p:extLst>
  </p:cSld>
  <p:clrMapOvr>
    <a:masterClrMapping/>
  </p:clrMapOvr>
  <p:hf sldNum="0" hdr="0"/>
  <p:extLst>
    <p:ext uri="{DCECCB84-F9BA-43D5-87BE-67443E8EF086}">
      <p15:sldGuideLst xmlns:p15="http://schemas.microsoft.com/office/powerpoint/2012/main">
        <p15:guide id="1" orient="horz" pos="527">
          <p15:clr>
            <a:srgbClr val="FBAE40"/>
          </p15:clr>
        </p15:guide>
        <p15:guide id="2" pos="7174">
          <p15:clr>
            <a:srgbClr val="FBAE40"/>
          </p15:clr>
        </p15:guide>
        <p15:guide id="3" orient="horz" pos="3634">
          <p15:clr>
            <a:srgbClr val="FBAE40"/>
          </p15:clr>
        </p15:guide>
        <p15:guide id="4" pos="529">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Single column title and content">
    <p:bg>
      <p:bgPr>
        <a:solidFill>
          <a:srgbClr val="F5F5F6"/>
        </a:solidFill>
        <a:effectLst/>
      </p:bgPr>
    </p:bg>
    <p:spTree>
      <p:nvGrpSpPr>
        <p:cNvPr id="1" name=""/>
        <p:cNvGrpSpPr/>
        <p:nvPr/>
      </p:nvGrpSpPr>
      <p:grpSpPr>
        <a:xfrm>
          <a:off x="0" y="0"/>
          <a:ext cx="0" cy="0"/>
          <a:chOff x="0" y="0"/>
          <a:chExt cx="0" cy="0"/>
        </a:xfrm>
      </p:grpSpPr>
      <p:sp>
        <p:nvSpPr>
          <p:cNvPr id="8" name="Rectangle">
            <a:extLst>
              <a:ext uri="{FF2B5EF4-FFF2-40B4-BE49-F238E27FC236}">
                <a16:creationId xmlns:a16="http://schemas.microsoft.com/office/drawing/2014/main" id="{CAB7C50D-A92E-F542-A579-D6ACCE3E0F84}"/>
              </a:ext>
            </a:extLst>
          </p:cNvPr>
          <p:cNvSpPr/>
          <p:nvPr userDrawn="1"/>
        </p:nvSpPr>
        <p:spPr>
          <a:xfrm>
            <a:off x="0" y="6037942"/>
            <a:ext cx="12192000" cy="820058"/>
          </a:xfrm>
          <a:prstGeom prst="rect">
            <a:avLst/>
          </a:prstGeom>
          <a:solidFill>
            <a:srgbClr val="183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laceholder">
            <a:extLst>
              <a:ext uri="{FF2B5EF4-FFF2-40B4-BE49-F238E27FC236}">
                <a16:creationId xmlns:a16="http://schemas.microsoft.com/office/drawing/2014/main" id="{AB8A9106-B24D-064D-974C-C8C4B2C84B82}"/>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EC4B6832-9A04-854F-9075-DF58CE992FA7}"/>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7 March 2023</a:t>
            </a:r>
          </a:p>
        </p:txBody>
      </p:sp>
      <p:sp>
        <p:nvSpPr>
          <p:cNvPr id="2" name="Title"/>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3" name="Content Placeholde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11" name="Logo">
            <a:extLst>
              <a:ext uri="{FF2B5EF4-FFF2-40B4-BE49-F238E27FC236}">
                <a16:creationId xmlns:a16="http://schemas.microsoft.com/office/drawing/2014/main" id="{447E70A3-4C48-46D3-AED7-FAFF0A06871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748282843"/>
      </p:ext>
    </p:extLst>
  </p:cSld>
  <p:clrMapOvr>
    <a:masterClrMapping/>
  </p:clrMapOvr>
  <p:hf sldNum="0" hdr="0"/>
  <p:extLst>
    <p:ext uri="{DCECCB84-F9BA-43D5-87BE-67443E8EF086}">
      <p15:sldGuideLst xmlns:p15="http://schemas.microsoft.com/office/powerpoint/2012/main">
        <p15:guide id="1" pos="529">
          <p15:clr>
            <a:srgbClr val="FBAE40"/>
          </p15:clr>
        </p15:guide>
        <p15:guide id="2" pos="7174">
          <p15:clr>
            <a:srgbClr val="FBAE40"/>
          </p15:clr>
        </p15:guide>
        <p15:guide id="3" orient="horz" pos="391">
          <p15:clr>
            <a:srgbClr val="FBAE40"/>
          </p15:clr>
        </p15:guide>
        <p15:guide id="4" orient="horz" pos="3634">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Two column text and content">
    <p:bg>
      <p:bgPr>
        <a:solidFill>
          <a:srgbClr val="F5F5F6"/>
        </a:solidFill>
        <a:effectLst/>
      </p:bgPr>
    </p:bg>
    <p:spTree>
      <p:nvGrpSpPr>
        <p:cNvPr id="1" name=""/>
        <p:cNvGrpSpPr/>
        <p:nvPr/>
      </p:nvGrpSpPr>
      <p:grpSpPr>
        <a:xfrm>
          <a:off x="0" y="0"/>
          <a:ext cx="0" cy="0"/>
          <a:chOff x="0" y="0"/>
          <a:chExt cx="0" cy="0"/>
        </a:xfrm>
      </p:grpSpPr>
      <p:sp>
        <p:nvSpPr>
          <p:cNvPr id="12" name="Rectangle">
            <a:extLst>
              <a:ext uri="{FF2B5EF4-FFF2-40B4-BE49-F238E27FC236}">
                <a16:creationId xmlns:a16="http://schemas.microsoft.com/office/drawing/2014/main" id="{B75BE5F0-67EC-0641-9E8B-7BC2DE4910BB}"/>
              </a:ext>
            </a:extLst>
          </p:cNvPr>
          <p:cNvSpPr/>
          <p:nvPr userDrawn="1"/>
        </p:nvSpPr>
        <p:spPr>
          <a:xfrm>
            <a:off x="0" y="6037942"/>
            <a:ext cx="12192000" cy="820058"/>
          </a:xfrm>
          <a:prstGeom prst="rect">
            <a:avLst/>
          </a:prstGeom>
          <a:solidFill>
            <a:srgbClr val="183E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7 March 2023</a:t>
            </a:r>
          </a:p>
        </p:txBody>
      </p:sp>
      <p:sp>
        <p:nvSpPr>
          <p:cNvPr id="17" name="Title">
            <a:extLst>
              <a:ext uri="{FF2B5EF4-FFF2-40B4-BE49-F238E27FC236}">
                <a16:creationId xmlns:a16="http://schemas.microsoft.com/office/drawing/2014/main" id="{BF8E2729-03F2-4F77-BF33-CCC290F9D763}"/>
              </a:ext>
            </a:extLst>
          </p:cNvPr>
          <p:cNvSpPr>
            <a:spLocks noGrp="1"/>
          </p:cNvSpPr>
          <p:nvPr>
            <p:ph type="title" hasCustomPrompt="1"/>
          </p:nvPr>
        </p:nvSpPr>
        <p:spPr>
          <a:xfrm>
            <a:off x="838200" y="642126"/>
            <a:ext cx="10515600" cy="526298"/>
          </a:xfrm>
          <a:prstGeom prst="rect">
            <a:avLst/>
          </a:prstGeom>
        </p:spPr>
        <p:txBody>
          <a:bodyPr>
            <a:spAutoFit/>
          </a:bodyPr>
          <a:lstStyle>
            <a:lvl1pPr>
              <a:defRPr sz="3600"/>
            </a:lvl1pPr>
          </a:lstStyle>
          <a:p>
            <a:r>
              <a:rPr lang="en-US"/>
              <a:t>Add your heading here</a:t>
            </a:r>
          </a:p>
        </p:txBody>
      </p:sp>
      <p:sp>
        <p:nvSpPr>
          <p:cNvPr id="3" name="Content Placeholder 1"/>
          <p:cNvSpPr>
            <a:spLocks noGrp="1"/>
          </p:cNvSpPr>
          <p:nvPr>
            <p:ph sz="half" idx="1" hasCustomPrompt="1"/>
          </p:nvPr>
        </p:nvSpPr>
        <p:spPr>
          <a:xfrm>
            <a:off x="838200" y="1422595"/>
            <a:ext cx="4961351" cy="2375394"/>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a:t>Column one</a:t>
            </a:r>
          </a:p>
          <a:p>
            <a:pPr lvl="1"/>
            <a:r>
              <a:rPr lang="en-US"/>
              <a:t>Second level</a:t>
            </a:r>
          </a:p>
          <a:p>
            <a:pPr lvl="2"/>
            <a:r>
              <a:rPr lang="en-US"/>
              <a:t>Third level</a:t>
            </a:r>
          </a:p>
          <a:p>
            <a:pPr lvl="3"/>
            <a:r>
              <a:rPr lang="en-US"/>
              <a:t>Fourth level</a:t>
            </a:r>
          </a:p>
          <a:p>
            <a:pPr lvl="4"/>
            <a:r>
              <a:rPr lang="en-US"/>
              <a:t>Fifth level</a:t>
            </a:r>
          </a:p>
        </p:txBody>
      </p:sp>
      <p:sp>
        <p:nvSpPr>
          <p:cNvPr id="4" name="Content Placeholder 2"/>
          <p:cNvSpPr>
            <a:spLocks noGrp="1"/>
          </p:cNvSpPr>
          <p:nvPr>
            <p:ph sz="half" idx="2" hasCustomPrompt="1"/>
          </p:nvPr>
        </p:nvSpPr>
        <p:spPr>
          <a:xfrm>
            <a:off x="6172200" y="1422595"/>
            <a:ext cx="5199743" cy="2375394"/>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a:t>Column two</a:t>
            </a:r>
          </a:p>
          <a:p>
            <a:pPr lvl="1"/>
            <a:r>
              <a:rPr lang="en-US"/>
              <a:t>Second level</a:t>
            </a:r>
          </a:p>
          <a:p>
            <a:pPr lvl="2"/>
            <a:r>
              <a:rPr lang="en-US"/>
              <a:t>Third level</a:t>
            </a:r>
          </a:p>
          <a:p>
            <a:pPr lvl="3"/>
            <a:r>
              <a:rPr lang="en-US"/>
              <a:t>Fourth level</a:t>
            </a:r>
          </a:p>
          <a:p>
            <a:pPr lvl="4"/>
            <a:r>
              <a:rPr lang="en-US"/>
              <a:t>Fifth level</a:t>
            </a:r>
          </a:p>
        </p:txBody>
      </p:sp>
      <p:pic>
        <p:nvPicPr>
          <p:cNvPr id="9" name="Logo">
            <a:extLst>
              <a:ext uri="{FF2B5EF4-FFF2-40B4-BE49-F238E27FC236}">
                <a16:creationId xmlns:a16="http://schemas.microsoft.com/office/drawing/2014/main" id="{ACE27A3F-1D07-4E3A-9F98-B1A9D16017A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119368727"/>
      </p:ext>
    </p:extLst>
  </p:cSld>
  <p:clrMapOvr>
    <a:masterClrMapping/>
  </p:clrMapOvr>
  <p:hf sldNum="0" hdr="0"/>
  <p:extLst>
    <p:ext uri="{DCECCB84-F9BA-43D5-87BE-67443E8EF086}">
      <p15:sldGuideLst xmlns:p15="http://schemas.microsoft.com/office/powerpoint/2012/main">
        <p15:guide id="1" pos="529">
          <p15:clr>
            <a:srgbClr val="FBAE40"/>
          </p15:clr>
        </p15:guide>
        <p15:guide id="2" orient="horz" pos="391">
          <p15:clr>
            <a:srgbClr val="FBAE40"/>
          </p15:clr>
        </p15:guide>
        <p15:guide id="3" pos="7174">
          <p15:clr>
            <a:srgbClr val="FBAE40"/>
          </p15:clr>
        </p15:guide>
        <p15:guide id="4" orient="horz" pos="3634">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Simple single column title and content">
    <p:bg>
      <p:bgPr>
        <a:solidFill>
          <a:srgbClr val="F5F5F6"/>
        </a:solidFill>
        <a:effectLst/>
      </p:bgPr>
    </p:bg>
    <p:spTree>
      <p:nvGrpSpPr>
        <p:cNvPr id="1" name=""/>
        <p:cNvGrpSpPr/>
        <p:nvPr/>
      </p:nvGrpSpPr>
      <p:grpSpPr>
        <a:xfrm>
          <a:off x="0" y="0"/>
          <a:ext cx="0" cy="0"/>
          <a:chOff x="0" y="0"/>
          <a:chExt cx="0" cy="0"/>
        </a:xfrm>
      </p:grpSpPr>
      <p:sp>
        <p:nvSpPr>
          <p:cNvPr id="9" name="Slide Number Placeholder">
            <a:extLst>
              <a:ext uri="{FF2B5EF4-FFF2-40B4-BE49-F238E27FC236}">
                <a16:creationId xmlns:a16="http://schemas.microsoft.com/office/drawing/2014/main" id="{41DF6F2E-6103-7646-B158-3C2256C8207A}"/>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0" name="Footer Placeholder">
            <a:extLst>
              <a:ext uri="{FF2B5EF4-FFF2-40B4-BE49-F238E27FC236}">
                <a16:creationId xmlns:a16="http://schemas.microsoft.com/office/drawing/2014/main" id="{329F9C9E-62CC-2B44-BA02-01ADE0F29C3E}"/>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7 March 2023</a:t>
            </a:r>
          </a:p>
        </p:txBody>
      </p:sp>
      <p:sp>
        <p:nvSpPr>
          <p:cNvPr id="2" name="Title"/>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3" name="Content Placeholde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cxnSp>
        <p:nvCxnSpPr>
          <p:cNvPr id="7" name="Line">
            <a:extLst>
              <a:ext uri="{FF2B5EF4-FFF2-40B4-BE49-F238E27FC236}">
                <a16:creationId xmlns:a16="http://schemas.microsoft.com/office/drawing/2014/main" id="{30544EB6-513C-7842-B1EB-1E3E37F1B12C}"/>
              </a:ext>
            </a:extLst>
          </p:cNvPr>
          <p:cNvCxnSpPr>
            <a:cxnSpLocks/>
          </p:cNvCxnSpPr>
          <p:nvPr userDrawn="1"/>
        </p:nvCxnSpPr>
        <p:spPr>
          <a:xfrm>
            <a:off x="822000" y="6055339"/>
            <a:ext cx="10548000" cy="0"/>
          </a:xfrm>
          <a:prstGeom prst="line">
            <a:avLst/>
          </a:prstGeom>
          <a:ln w="12700">
            <a:solidFill>
              <a:srgbClr val="003C57"/>
            </a:solidFill>
          </a:ln>
        </p:spPr>
        <p:style>
          <a:lnRef idx="1">
            <a:schemeClr val="accent1"/>
          </a:lnRef>
          <a:fillRef idx="0">
            <a:schemeClr val="accent1"/>
          </a:fillRef>
          <a:effectRef idx="0">
            <a:schemeClr val="accent1"/>
          </a:effectRef>
          <a:fontRef idx="minor">
            <a:schemeClr val="tx1"/>
          </a:fontRef>
        </p:style>
      </p:cxnSp>
      <p:pic>
        <p:nvPicPr>
          <p:cNvPr id="8" name="Logo">
            <a:extLst>
              <a:ext uri="{FF2B5EF4-FFF2-40B4-BE49-F238E27FC236}">
                <a16:creationId xmlns:a16="http://schemas.microsoft.com/office/drawing/2014/main" id="{6F0F87AC-425B-44BE-B1D9-A163C0E2ED3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682155263"/>
      </p:ext>
    </p:extLst>
  </p:cSld>
  <p:clrMapOvr>
    <a:masterClrMapping/>
  </p:clrMapOvr>
  <p:hf sldNum="0" hdr="0"/>
  <p:extLst>
    <p:ext uri="{DCECCB84-F9BA-43D5-87BE-67443E8EF086}">
      <p15:sldGuideLst xmlns:p15="http://schemas.microsoft.com/office/powerpoint/2012/main">
        <p15:guide id="1" orient="horz" pos="391">
          <p15:clr>
            <a:srgbClr val="FBAE40"/>
          </p15:clr>
        </p15:guide>
        <p15:guide id="2" pos="529">
          <p15:clr>
            <a:srgbClr val="FBAE40"/>
          </p15:clr>
        </p15:guide>
        <p15:guide id="3" pos="3940">
          <p15:clr>
            <a:srgbClr val="FBAE40"/>
          </p15:clr>
        </p15:guide>
        <p15:guide id="4" orient="horz" pos="363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ext left, one image right">
    <p:bg>
      <p:bgPr>
        <a:solidFill>
          <a:srgbClr val="F5F5F6"/>
        </a:solidFill>
        <a:effectLst/>
      </p:bgPr>
    </p:bg>
    <p:spTree>
      <p:nvGrpSpPr>
        <p:cNvPr id="1" name=""/>
        <p:cNvGrpSpPr/>
        <p:nvPr/>
      </p:nvGrpSpPr>
      <p:grpSpPr>
        <a:xfrm>
          <a:off x="0" y="0"/>
          <a:ext cx="0" cy="0"/>
          <a:chOff x="0" y="0"/>
          <a:chExt cx="0" cy="0"/>
        </a:xfrm>
      </p:grpSpPr>
      <p:sp>
        <p:nvSpPr>
          <p:cNvPr id="4" name="Slide Number Placeholder">
            <a:extLst>
              <a:ext uri="{FF2B5EF4-FFF2-40B4-BE49-F238E27FC236}">
                <a16:creationId xmlns:a16="http://schemas.microsoft.com/office/drawing/2014/main" id="{82EEFC85-1348-1B4D-BA3F-948A6B6A2C11}"/>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5" name="Footer Placeholder">
            <a:extLst>
              <a:ext uri="{FF2B5EF4-FFF2-40B4-BE49-F238E27FC236}">
                <a16:creationId xmlns:a16="http://schemas.microsoft.com/office/drawing/2014/main" id="{3C90513C-0A03-D04D-8CDF-DC791864E4FF}"/>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endParaRPr lang="en-US"/>
          </a:p>
        </p:txBody>
      </p:sp>
      <p:sp>
        <p:nvSpPr>
          <p:cNvPr id="2" name="Title">
            <a:extLst>
              <a:ext uri="{FF2B5EF4-FFF2-40B4-BE49-F238E27FC236}">
                <a16:creationId xmlns:a16="http://schemas.microsoft.com/office/drawing/2014/main" id="{476494BA-54FA-6240-A5E0-73528C13DB5B}"/>
              </a:ext>
            </a:extLst>
          </p:cNvPr>
          <p:cNvSpPr>
            <a:spLocks noGrp="1"/>
          </p:cNvSpPr>
          <p:nvPr>
            <p:ph type="title" hasCustomPrompt="1"/>
          </p:nvPr>
        </p:nvSpPr>
        <p:spPr>
          <a:xfrm>
            <a:off x="838200" y="639842"/>
            <a:ext cx="3331865" cy="814519"/>
          </a:xfrm>
          <a:prstGeom prst="rect">
            <a:avLst/>
          </a:prstGeom>
        </p:spPr>
        <p:txBody>
          <a:bodyPr>
            <a:noAutofit/>
          </a:bodyPr>
          <a:lstStyle>
            <a:lvl1pPr>
              <a:defRPr sz="3200"/>
            </a:lvl1pPr>
          </a:lstStyle>
          <a:p>
            <a:pPr lvl="0"/>
            <a:r>
              <a:rPr lang="en-US"/>
              <a:t>Text left, one image right</a:t>
            </a:r>
          </a:p>
        </p:txBody>
      </p:sp>
      <p:sp>
        <p:nvSpPr>
          <p:cNvPr id="10" name="Content Placeholder">
            <a:extLst>
              <a:ext uri="{FF2B5EF4-FFF2-40B4-BE49-F238E27FC236}">
                <a16:creationId xmlns:a16="http://schemas.microsoft.com/office/drawing/2014/main" id="{5A53190F-4F68-9B4A-91AB-F520FB436C9F}"/>
              </a:ext>
            </a:extLst>
          </p:cNvPr>
          <p:cNvSpPr>
            <a:spLocks noGrp="1"/>
          </p:cNvSpPr>
          <p:nvPr>
            <p:ph sz="half" idx="10" hasCustomPrompt="1"/>
          </p:nvPr>
        </p:nvSpPr>
        <p:spPr>
          <a:xfrm>
            <a:off x="838200" y="1681675"/>
            <a:ext cx="3331866" cy="2329227"/>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sp>
        <p:nvSpPr>
          <p:cNvPr id="19" name="Content Placeholder">
            <a:extLst>
              <a:ext uri="{FF2B5EF4-FFF2-40B4-BE49-F238E27FC236}">
                <a16:creationId xmlns:a16="http://schemas.microsoft.com/office/drawing/2014/main" id="{3AEE310C-A9B2-BC47-9C43-3532231F7D72}"/>
              </a:ext>
            </a:extLst>
          </p:cNvPr>
          <p:cNvSpPr>
            <a:spLocks noGrp="1"/>
          </p:cNvSpPr>
          <p:nvPr>
            <p:ph idx="1" hasCustomPrompt="1"/>
          </p:nvPr>
        </p:nvSpPr>
        <p:spPr>
          <a:xfrm>
            <a:off x="4556936" y="639842"/>
            <a:ext cx="6822742" cy="5129133"/>
          </a:xfrm>
          <a:prstGeom prst="rect">
            <a:avLst/>
          </a:prstGeom>
          <a:solidFill>
            <a:schemeClr val="bg2"/>
          </a:solidFill>
        </p:spPr>
        <p:txBody>
          <a:bodyPr wrap="square" lIns="720000" tIns="720000" rIns="720000" bIns="720000" anchor="ctr" anchorCtr="0"/>
          <a:lstStyle>
            <a:lvl1pPr marL="0" indent="0">
              <a:buNone/>
              <a:defRPr sz="3200">
                <a:solidFill>
                  <a:schemeClr val="tx2"/>
                </a:solidFill>
              </a:defRPr>
            </a:lvl1pPr>
            <a:lvl2pPr>
              <a:defRPr sz="2800"/>
            </a:lvl2pPr>
            <a:lvl3pPr>
              <a:defRPr sz="2400"/>
            </a:lvl3pPr>
            <a:lvl4pPr>
              <a:defRPr sz="2000"/>
            </a:lvl4pPr>
            <a:lvl5pPr>
              <a:defRPr sz="2000"/>
            </a:lvl5pPr>
          </a:lstStyle>
          <a:p>
            <a:pPr lvl="0"/>
            <a:r>
              <a:rPr lang="en-US"/>
              <a:t>Add your image here</a:t>
            </a:r>
            <a:br>
              <a:rPr lang="en-US"/>
            </a:br>
            <a:r>
              <a:rPr lang="en-US"/>
              <a:t>(aspect ratio 4:3)</a:t>
            </a:r>
          </a:p>
        </p:txBody>
      </p:sp>
      <p:pic>
        <p:nvPicPr>
          <p:cNvPr id="8" name="Logo">
            <a:extLst>
              <a:ext uri="{FF2B5EF4-FFF2-40B4-BE49-F238E27FC236}">
                <a16:creationId xmlns:a16="http://schemas.microsoft.com/office/drawing/2014/main" id="{7230BA26-5933-4A86-8479-E00BE39B23F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3518271287"/>
      </p:ext>
    </p:extLst>
  </p:cSld>
  <p:clrMapOvr>
    <a:masterClrMapping/>
  </p:clrMapOvr>
  <p:extLst>
    <p:ext uri="{DCECCB84-F9BA-43D5-87BE-67443E8EF086}">
      <p15:sldGuideLst xmlns:p15="http://schemas.microsoft.com/office/powerpoint/2012/main">
        <p15:guide id="1" pos="529">
          <p15:clr>
            <a:srgbClr val="FBAE40"/>
          </p15:clr>
        </p15:guide>
        <p15:guide id="2" orient="horz" pos="391">
          <p15:clr>
            <a:srgbClr val="FBAE40"/>
          </p15:clr>
        </p15:guide>
        <p15:guide id="3" pos="7174">
          <p15:clr>
            <a:srgbClr val="FBAE40"/>
          </p15:clr>
        </p15:guide>
        <p15:guide id="4" orient="horz" pos="3634">
          <p15:clr>
            <a:srgbClr val="FBAE4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Simple two column text and content">
    <p:bg>
      <p:bgPr>
        <a:solidFill>
          <a:srgbClr val="F5F5F6"/>
        </a:solidFill>
        <a:effectLst/>
      </p:bgPr>
    </p:bg>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tx1"/>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tx1"/>
                </a:solidFill>
              </a:defRPr>
            </a:lvl1pPr>
          </a:lstStyle>
          <a:p>
            <a:r>
              <a:rPr lang="en-US"/>
              <a:t>7 March 2023</a:t>
            </a:r>
          </a:p>
        </p:txBody>
      </p:sp>
      <p:cxnSp>
        <p:nvCxnSpPr>
          <p:cNvPr id="8" name="Line">
            <a:extLst>
              <a:ext uri="{FF2B5EF4-FFF2-40B4-BE49-F238E27FC236}">
                <a16:creationId xmlns:a16="http://schemas.microsoft.com/office/drawing/2014/main" id="{7A09A1D8-0AE4-B646-8D6E-9B761AD35D7E}"/>
              </a:ext>
            </a:extLst>
          </p:cNvPr>
          <p:cNvCxnSpPr>
            <a:cxnSpLocks/>
          </p:cNvCxnSpPr>
          <p:nvPr userDrawn="1"/>
        </p:nvCxnSpPr>
        <p:spPr>
          <a:xfrm>
            <a:off x="822000" y="6055339"/>
            <a:ext cx="10548000" cy="0"/>
          </a:xfrm>
          <a:prstGeom prst="line">
            <a:avLst/>
          </a:prstGeom>
          <a:ln w="12700">
            <a:solidFill>
              <a:srgbClr val="003C57"/>
            </a:solidFill>
          </a:ln>
        </p:spPr>
        <p:style>
          <a:lnRef idx="1">
            <a:schemeClr val="accent1"/>
          </a:lnRef>
          <a:fillRef idx="0">
            <a:schemeClr val="accent1"/>
          </a:fillRef>
          <a:effectRef idx="0">
            <a:schemeClr val="accent1"/>
          </a:effectRef>
          <a:fontRef idx="minor">
            <a:schemeClr val="tx1"/>
          </a:fontRef>
        </p:style>
      </p:cxnSp>
      <p:pic>
        <p:nvPicPr>
          <p:cNvPr id="9" name="Logo">
            <a:extLst>
              <a:ext uri="{FF2B5EF4-FFF2-40B4-BE49-F238E27FC236}">
                <a16:creationId xmlns:a16="http://schemas.microsoft.com/office/drawing/2014/main" id="{66B13EBF-9BF3-407E-95DF-1E150408387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
        <p:nvSpPr>
          <p:cNvPr id="40" name="Title">
            <a:extLst>
              <a:ext uri="{FF2B5EF4-FFF2-40B4-BE49-F238E27FC236}">
                <a16:creationId xmlns:a16="http://schemas.microsoft.com/office/drawing/2014/main" id="{828BD64B-77BE-4FF5-BBDC-EF7EC865CCDB}"/>
              </a:ext>
            </a:extLst>
          </p:cNvPr>
          <p:cNvSpPr>
            <a:spLocks noGrp="1"/>
          </p:cNvSpPr>
          <p:nvPr>
            <p:ph type="title" hasCustomPrompt="1"/>
          </p:nvPr>
        </p:nvSpPr>
        <p:spPr>
          <a:xfrm>
            <a:off x="838200" y="642126"/>
            <a:ext cx="10515600" cy="526298"/>
          </a:xfrm>
          <a:prstGeom prst="rect">
            <a:avLst/>
          </a:prstGeom>
        </p:spPr>
        <p:txBody>
          <a:bodyPr>
            <a:spAutoFit/>
          </a:bodyPr>
          <a:lstStyle>
            <a:lvl1pPr>
              <a:defRPr sz="3600"/>
            </a:lvl1pPr>
          </a:lstStyle>
          <a:p>
            <a:r>
              <a:rPr lang="en-US"/>
              <a:t>Add your heading here</a:t>
            </a:r>
          </a:p>
        </p:txBody>
      </p:sp>
      <p:sp>
        <p:nvSpPr>
          <p:cNvPr id="41" name="Content Placeholder 1">
            <a:extLst>
              <a:ext uri="{FF2B5EF4-FFF2-40B4-BE49-F238E27FC236}">
                <a16:creationId xmlns:a16="http://schemas.microsoft.com/office/drawing/2014/main" id="{87ADB154-14C7-45F6-86A7-1568603A2E87}"/>
              </a:ext>
            </a:extLst>
          </p:cNvPr>
          <p:cNvSpPr>
            <a:spLocks noGrp="1"/>
          </p:cNvSpPr>
          <p:nvPr>
            <p:ph sz="half" idx="1" hasCustomPrompt="1"/>
          </p:nvPr>
        </p:nvSpPr>
        <p:spPr>
          <a:xfrm>
            <a:off x="838200" y="1422595"/>
            <a:ext cx="4961351" cy="2375394"/>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a:t>Column one</a:t>
            </a:r>
          </a:p>
          <a:p>
            <a:pPr lvl="1"/>
            <a:r>
              <a:rPr lang="en-US"/>
              <a:t>Second level</a:t>
            </a:r>
          </a:p>
          <a:p>
            <a:pPr lvl="2"/>
            <a:r>
              <a:rPr lang="en-US"/>
              <a:t>Third level</a:t>
            </a:r>
          </a:p>
          <a:p>
            <a:pPr lvl="3"/>
            <a:r>
              <a:rPr lang="en-US"/>
              <a:t>Fourth level</a:t>
            </a:r>
          </a:p>
          <a:p>
            <a:pPr lvl="4"/>
            <a:r>
              <a:rPr lang="en-US"/>
              <a:t>Fifth level</a:t>
            </a:r>
          </a:p>
        </p:txBody>
      </p:sp>
      <p:sp>
        <p:nvSpPr>
          <p:cNvPr id="42" name="Content Placeholder 2">
            <a:extLst>
              <a:ext uri="{FF2B5EF4-FFF2-40B4-BE49-F238E27FC236}">
                <a16:creationId xmlns:a16="http://schemas.microsoft.com/office/drawing/2014/main" id="{6F27E631-7041-4832-8BDE-85CAE2816EDC}"/>
              </a:ext>
            </a:extLst>
          </p:cNvPr>
          <p:cNvSpPr>
            <a:spLocks noGrp="1"/>
          </p:cNvSpPr>
          <p:nvPr>
            <p:ph sz="half" idx="2" hasCustomPrompt="1"/>
          </p:nvPr>
        </p:nvSpPr>
        <p:spPr>
          <a:xfrm>
            <a:off x="6172200" y="1422595"/>
            <a:ext cx="5199743" cy="2375394"/>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a:t>Column two</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80781191"/>
      </p:ext>
    </p:extLst>
  </p:cSld>
  <p:clrMapOvr>
    <a:masterClrMapping/>
  </p:clrMapOvr>
  <p:hf sldNum="0" hdr="0"/>
  <p:extLst>
    <p:ext uri="{DCECCB84-F9BA-43D5-87BE-67443E8EF086}">
      <p15:sldGuideLst xmlns:p15="http://schemas.microsoft.com/office/powerpoint/2012/main">
        <p15:guide id="1" orient="horz" pos="391">
          <p15:clr>
            <a:srgbClr val="FBAE40"/>
          </p15:clr>
        </p15:guide>
        <p15:guide id="2" orient="horz" pos="3634">
          <p15:clr>
            <a:srgbClr val="FBAE40"/>
          </p15:clr>
        </p15:guide>
        <p15:guide id="3" pos="529">
          <p15:clr>
            <a:srgbClr val="FBAE40"/>
          </p15:clr>
        </p15:guide>
        <p15:guide id="4" pos="7174">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Chart page - minimal footer">
    <p:bg>
      <p:bgPr>
        <a:solidFill>
          <a:srgbClr val="F5F5F6"/>
        </a:solidFill>
        <a:effectLst/>
      </p:bgPr>
    </p:bg>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7 March 2023</a:t>
            </a:r>
          </a:p>
        </p:txBody>
      </p:sp>
      <p:sp>
        <p:nvSpPr>
          <p:cNvPr id="8" name="Title">
            <a:extLst>
              <a:ext uri="{FF2B5EF4-FFF2-40B4-BE49-F238E27FC236}">
                <a16:creationId xmlns:a16="http://schemas.microsoft.com/office/drawing/2014/main" id="{EC099F22-2809-E243-A4DE-90F187EBDB60}"/>
              </a:ext>
            </a:extLst>
          </p:cNvPr>
          <p:cNvSpPr>
            <a:spLocks noGrp="1"/>
          </p:cNvSpPr>
          <p:nvPr>
            <p:ph type="title" hasCustomPrompt="1"/>
          </p:nvPr>
        </p:nvSpPr>
        <p:spPr>
          <a:xfrm>
            <a:off x="838200" y="642127"/>
            <a:ext cx="10515600" cy="526298"/>
          </a:xfrm>
          <a:prstGeom prst="rect">
            <a:avLst/>
          </a:prstGeom>
        </p:spPr>
        <p:txBody>
          <a:bodyPr wrap="square">
            <a:spAutoFit/>
          </a:bodyPr>
          <a:lstStyle>
            <a:lvl1pPr>
              <a:defRPr sz="3600" baseline="0"/>
            </a:lvl1pPr>
          </a:lstStyle>
          <a:p>
            <a:r>
              <a:rPr lang="en-US"/>
              <a:t>Add your heading here</a:t>
            </a:r>
          </a:p>
        </p:txBody>
      </p:sp>
      <p:sp>
        <p:nvSpPr>
          <p:cNvPr id="9" name="Content Placeholder">
            <a:extLst>
              <a:ext uri="{FF2B5EF4-FFF2-40B4-BE49-F238E27FC236}">
                <a16:creationId xmlns:a16="http://schemas.microsoft.com/office/drawing/2014/main" id="{174CFFCA-1BD8-5E48-82C8-B24912230E4E}"/>
              </a:ext>
            </a:extLst>
          </p:cNvPr>
          <p:cNvSpPr>
            <a:spLocks noGrp="1"/>
          </p:cNvSpPr>
          <p:nvPr>
            <p:ph idx="1" hasCustomPrompt="1"/>
          </p:nvPr>
        </p:nvSpPr>
        <p:spPr>
          <a:xfrm>
            <a:off x="838200" y="1424324"/>
            <a:ext cx="10515600" cy="2298001"/>
          </a:xfrm>
          <a:prstGeom prst="rect">
            <a:avLst/>
          </a:prstGeom>
        </p:spPr>
        <p:txBody>
          <a:bodyPr wrap="square" lIns="0" tIns="0" rIns="0" bIns="0" anchor="t" anchorCtr="0">
            <a:spAutoFit/>
          </a:bodyPr>
          <a:lstStyle>
            <a:lvl1pPr>
              <a:lnSpc>
                <a:spcPct val="110000"/>
              </a:lnSpc>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18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pic>
        <p:nvPicPr>
          <p:cNvPr id="7" name="Logo">
            <a:extLst>
              <a:ext uri="{FF2B5EF4-FFF2-40B4-BE49-F238E27FC236}">
                <a16:creationId xmlns:a16="http://schemas.microsoft.com/office/drawing/2014/main" id="{6CA9248A-F4DF-432F-8A97-41F8E3C9F6B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297698446"/>
      </p:ext>
    </p:extLst>
  </p:cSld>
  <p:clrMapOvr>
    <a:masterClrMapping/>
  </p:clrMapOvr>
  <p:hf sldNum="0" hdr="0"/>
  <p:extLst>
    <p:ext uri="{DCECCB84-F9BA-43D5-87BE-67443E8EF086}">
      <p15:sldGuideLst xmlns:p15="http://schemas.microsoft.com/office/powerpoint/2012/main">
        <p15:guide id="1" pos="529">
          <p15:clr>
            <a:srgbClr val="FBAE40"/>
          </p15:clr>
        </p15:guide>
        <p15:guide id="2" pos="7174">
          <p15:clr>
            <a:srgbClr val="FBAE40"/>
          </p15:clr>
        </p15:guide>
        <p15:guide id="3" orient="horz" pos="391">
          <p15:clr>
            <a:srgbClr val="FBAE40"/>
          </p15:clr>
        </p15:guide>
        <p15:guide id="4" orient="horz" pos="3634">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Photo image slide">
    <p:bg>
      <p:bgPr>
        <a:solidFill>
          <a:srgbClr val="F5F5F6"/>
        </a:solidFill>
        <a:effectLst/>
      </p:bgPr>
    </p:bg>
    <p:spTree>
      <p:nvGrpSpPr>
        <p:cNvPr id="1" name=""/>
        <p:cNvGrpSpPr/>
        <p:nvPr/>
      </p:nvGrpSpPr>
      <p:grpSpPr>
        <a:xfrm>
          <a:off x="0" y="0"/>
          <a:ext cx="0" cy="0"/>
          <a:chOff x="0" y="0"/>
          <a:chExt cx="0" cy="0"/>
        </a:xfrm>
      </p:grpSpPr>
      <p:sp>
        <p:nvSpPr>
          <p:cNvPr id="26" name="Title">
            <a:extLst>
              <a:ext uri="{FF2B5EF4-FFF2-40B4-BE49-F238E27FC236}">
                <a16:creationId xmlns:a16="http://schemas.microsoft.com/office/drawing/2014/main" id="{3CBDAEED-76B5-4C05-B509-A6902CE434D1}"/>
              </a:ext>
            </a:extLst>
          </p:cNvPr>
          <p:cNvSpPr>
            <a:spLocks noGrp="1"/>
          </p:cNvSpPr>
          <p:nvPr>
            <p:ph type="title" hasCustomPrompt="1"/>
          </p:nvPr>
        </p:nvSpPr>
        <p:spPr>
          <a:xfrm>
            <a:off x="838200" y="657094"/>
            <a:ext cx="5119687" cy="765501"/>
          </a:xfrm>
          <a:prstGeom prst="rect">
            <a:avLst/>
          </a:prstGeom>
        </p:spPr>
        <p:txBody>
          <a:bodyPr>
            <a:noAutofit/>
          </a:bodyPr>
          <a:lstStyle>
            <a:lvl1pPr>
              <a:defRPr sz="3200"/>
            </a:lvl1pPr>
          </a:lstStyle>
          <a:p>
            <a:pPr lvl="0"/>
            <a:r>
              <a:rPr lang="en-US"/>
              <a:t>Image Slide</a:t>
            </a:r>
          </a:p>
        </p:txBody>
      </p:sp>
      <p:sp>
        <p:nvSpPr>
          <p:cNvPr id="27" name="Content Placeholder 1">
            <a:extLst>
              <a:ext uri="{FF2B5EF4-FFF2-40B4-BE49-F238E27FC236}">
                <a16:creationId xmlns:a16="http://schemas.microsoft.com/office/drawing/2014/main" id="{2E5A3FCD-21AD-4891-BE59-BD2B246F25DA}"/>
              </a:ext>
            </a:extLst>
          </p:cNvPr>
          <p:cNvSpPr>
            <a:spLocks noGrp="1"/>
          </p:cNvSpPr>
          <p:nvPr>
            <p:ph idx="13" hasCustomPrompt="1"/>
          </p:nvPr>
        </p:nvSpPr>
        <p:spPr>
          <a:xfrm>
            <a:off x="843231" y="632462"/>
            <a:ext cx="5667348" cy="5559842"/>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3200">
                <a:solidFill>
                  <a:schemeClr val="tx2"/>
                </a:solidFill>
              </a:defRPr>
            </a:lvl1pPr>
            <a:lvl2pPr>
              <a:defRPr sz="2800"/>
            </a:lvl2pPr>
            <a:lvl3pPr>
              <a:defRPr sz="2400"/>
            </a:lvl3pPr>
            <a:lvl4pPr>
              <a:defRPr sz="2000"/>
            </a:lvl4pPr>
            <a:lvl5pPr>
              <a:defRPr sz="2000"/>
            </a:lvl5pPr>
          </a:lstStyle>
          <a:p>
            <a:pPr lvl="0"/>
            <a:r>
              <a:rPr lang="en-US"/>
              <a:t>Add your image here (aspect ratio 1:1)</a:t>
            </a:r>
          </a:p>
        </p:txBody>
      </p:sp>
      <p:sp>
        <p:nvSpPr>
          <p:cNvPr id="28" name="Content Placeholder 2">
            <a:extLst>
              <a:ext uri="{FF2B5EF4-FFF2-40B4-BE49-F238E27FC236}">
                <a16:creationId xmlns:a16="http://schemas.microsoft.com/office/drawing/2014/main" id="{EF4A35F9-7B4A-4543-B206-7DD45C6BE6EA}"/>
              </a:ext>
            </a:extLst>
          </p:cNvPr>
          <p:cNvSpPr>
            <a:spLocks noGrp="1"/>
          </p:cNvSpPr>
          <p:nvPr>
            <p:ph idx="1" hasCustomPrompt="1"/>
          </p:nvPr>
        </p:nvSpPr>
        <p:spPr>
          <a:xfrm>
            <a:off x="6519632" y="629923"/>
            <a:ext cx="4869098" cy="2715138"/>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3200">
                <a:solidFill>
                  <a:schemeClr val="tx2"/>
                </a:solidFill>
              </a:defRPr>
            </a:lvl1pPr>
            <a:lvl2pPr>
              <a:defRPr sz="2800"/>
            </a:lvl2pPr>
            <a:lvl3pPr>
              <a:defRPr sz="2400"/>
            </a:lvl3pPr>
            <a:lvl4pPr>
              <a:defRPr sz="2000"/>
            </a:lvl4pPr>
            <a:lvl5pPr>
              <a:defRPr sz="2000"/>
            </a:lvl5pPr>
          </a:lstStyle>
          <a:p>
            <a:pPr lvl="0"/>
            <a:r>
              <a:rPr lang="en-US"/>
              <a:t>Add your image here (aspect ratio 16:9)</a:t>
            </a:r>
          </a:p>
        </p:txBody>
      </p:sp>
      <p:sp>
        <p:nvSpPr>
          <p:cNvPr id="29" name="Content Placeholder 3">
            <a:extLst>
              <a:ext uri="{FF2B5EF4-FFF2-40B4-BE49-F238E27FC236}">
                <a16:creationId xmlns:a16="http://schemas.microsoft.com/office/drawing/2014/main" id="{175AB9CB-A473-4FF7-8A93-A893D3FFB9ED}"/>
              </a:ext>
            </a:extLst>
          </p:cNvPr>
          <p:cNvSpPr>
            <a:spLocks noGrp="1"/>
          </p:cNvSpPr>
          <p:nvPr>
            <p:ph idx="12" hasCustomPrompt="1"/>
          </p:nvPr>
        </p:nvSpPr>
        <p:spPr>
          <a:xfrm>
            <a:off x="6519631" y="3348930"/>
            <a:ext cx="4869099" cy="2845276"/>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3200">
                <a:solidFill>
                  <a:schemeClr val="tx2"/>
                </a:solidFill>
              </a:defRPr>
            </a:lvl1pPr>
            <a:lvl2pPr>
              <a:defRPr sz="2800"/>
            </a:lvl2pPr>
            <a:lvl3pPr>
              <a:defRPr sz="2400"/>
            </a:lvl3pPr>
            <a:lvl4pPr>
              <a:defRPr sz="2000"/>
            </a:lvl4pPr>
            <a:lvl5pPr>
              <a:defRPr sz="2000"/>
            </a:lvl5pPr>
          </a:lstStyle>
          <a:p>
            <a:pPr lvl="0"/>
            <a:r>
              <a:rPr lang="en-US"/>
              <a:t>Add your image here (aspect ratio 16:9)</a:t>
            </a:r>
          </a:p>
        </p:txBody>
      </p:sp>
    </p:spTree>
    <p:extLst>
      <p:ext uri="{BB962C8B-B14F-4D97-AF65-F5344CB8AC3E}">
        <p14:creationId xmlns:p14="http://schemas.microsoft.com/office/powerpoint/2010/main" val="1267754915"/>
      </p:ext>
    </p:extLst>
  </p:cSld>
  <p:clrMapOvr>
    <a:masterClrMapping/>
  </p:clrMapOvr>
  <p:hf sldNum="0" hdr="0"/>
  <p:extLst>
    <p:ext uri="{DCECCB84-F9BA-43D5-87BE-67443E8EF086}">
      <p15:sldGuideLst xmlns:p15="http://schemas.microsoft.com/office/powerpoint/2012/main">
        <p15:guide id="1" orient="horz" pos="391">
          <p15:clr>
            <a:srgbClr val="FBAE40"/>
          </p15:clr>
        </p15:guide>
        <p15:guide id="2" orient="horz" pos="3634">
          <p15:clr>
            <a:srgbClr val="FBAE40"/>
          </p15:clr>
        </p15:guide>
        <p15:guide id="3" pos="529">
          <p15:clr>
            <a:srgbClr val="FBAE40"/>
          </p15:clr>
        </p15:guide>
        <p15:guide id="4" pos="7174">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Simple quote slide">
    <p:bg>
      <p:bgPr>
        <a:solidFill>
          <a:srgbClr val="F5F5F6"/>
        </a:solidFill>
        <a:effectLst/>
      </p:bgPr>
    </p:bg>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7 March 2023</a:t>
            </a:r>
          </a:p>
        </p:txBody>
      </p:sp>
      <p:sp>
        <p:nvSpPr>
          <p:cNvPr id="8" name="Title">
            <a:extLst>
              <a:ext uri="{FF2B5EF4-FFF2-40B4-BE49-F238E27FC236}">
                <a16:creationId xmlns:a16="http://schemas.microsoft.com/office/drawing/2014/main" id="{4823432E-3586-604D-92FD-6766ABAEBE02}"/>
              </a:ext>
            </a:extLst>
          </p:cNvPr>
          <p:cNvSpPr>
            <a:spLocks noGrp="1"/>
          </p:cNvSpPr>
          <p:nvPr>
            <p:ph type="title" hasCustomPrompt="1"/>
          </p:nvPr>
        </p:nvSpPr>
        <p:spPr>
          <a:xfrm>
            <a:off x="838200" y="2944961"/>
            <a:ext cx="10515600" cy="877163"/>
          </a:xfrm>
          <a:prstGeom prst="rect">
            <a:avLst/>
          </a:prstGeom>
        </p:spPr>
        <p:txBody>
          <a:bodyPr tIns="0" rIns="0" bIns="0" anchor="t" anchorCtr="0">
            <a:spAutoFit/>
          </a:bodyPr>
          <a:lstStyle>
            <a:lvl1pPr algn="l">
              <a:defRPr sz="6000" b="0">
                <a:solidFill>
                  <a:srgbClr val="003C57"/>
                </a:solidFill>
              </a:defRPr>
            </a:lvl1pPr>
          </a:lstStyle>
          <a:p>
            <a:r>
              <a:rPr lang="en-US"/>
              <a:t>“Simple quote.”</a:t>
            </a:r>
          </a:p>
        </p:txBody>
      </p:sp>
      <p:sp>
        <p:nvSpPr>
          <p:cNvPr id="7" name="Author">
            <a:extLst>
              <a:ext uri="{FF2B5EF4-FFF2-40B4-BE49-F238E27FC236}">
                <a16:creationId xmlns:a16="http://schemas.microsoft.com/office/drawing/2014/main" id="{5098D52F-C970-2B40-8239-2E25388E3E8D}"/>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rgbClr val="003C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Author</a:t>
            </a:r>
          </a:p>
        </p:txBody>
      </p:sp>
      <p:pic>
        <p:nvPicPr>
          <p:cNvPr id="9" name="Logo">
            <a:extLst>
              <a:ext uri="{FF2B5EF4-FFF2-40B4-BE49-F238E27FC236}">
                <a16:creationId xmlns:a16="http://schemas.microsoft.com/office/drawing/2014/main" id="{5EC2ED2C-DFFD-4C3C-B7EF-6CDB6F61F23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15330697"/>
      </p:ext>
    </p:extLst>
  </p:cSld>
  <p:clrMapOvr>
    <a:masterClrMapping/>
  </p:clrMapOvr>
  <p:hf sldNum="0" hdr="0"/>
  <p:extLst>
    <p:ext uri="{DCECCB84-F9BA-43D5-87BE-67443E8EF086}">
      <p15:sldGuideLst xmlns:p15="http://schemas.microsoft.com/office/powerpoint/2012/main">
        <p15:guide id="1" orient="horz" pos="436">
          <p15:clr>
            <a:srgbClr val="FBAE40"/>
          </p15:clr>
        </p15:guide>
        <p15:guide id="2" orient="horz" pos="3634">
          <p15:clr>
            <a:srgbClr val="FBAE40"/>
          </p15:clr>
        </p15:guide>
        <p15:guide id="3" pos="529">
          <p15:clr>
            <a:srgbClr val="FBAE40"/>
          </p15:clr>
        </p15:guide>
        <p15:guide id="4" pos="7174">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ext left, one image right">
    <p:bg>
      <p:bgPr>
        <a:solidFill>
          <a:srgbClr val="F5F5F6"/>
        </a:solidFill>
        <a:effectLst/>
      </p:bgPr>
    </p:bg>
    <p:spTree>
      <p:nvGrpSpPr>
        <p:cNvPr id="1" name=""/>
        <p:cNvGrpSpPr/>
        <p:nvPr/>
      </p:nvGrpSpPr>
      <p:grpSpPr>
        <a:xfrm>
          <a:off x="0" y="0"/>
          <a:ext cx="0" cy="0"/>
          <a:chOff x="0" y="0"/>
          <a:chExt cx="0" cy="0"/>
        </a:xfrm>
      </p:grpSpPr>
      <p:sp>
        <p:nvSpPr>
          <p:cNvPr id="4" name="Slide Number Placeholder">
            <a:extLst>
              <a:ext uri="{FF2B5EF4-FFF2-40B4-BE49-F238E27FC236}">
                <a16:creationId xmlns:a16="http://schemas.microsoft.com/office/drawing/2014/main" id="{82EEFC85-1348-1B4D-BA3F-948A6B6A2C11}"/>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5" name="Footer Placeholder">
            <a:extLst>
              <a:ext uri="{FF2B5EF4-FFF2-40B4-BE49-F238E27FC236}">
                <a16:creationId xmlns:a16="http://schemas.microsoft.com/office/drawing/2014/main" id="{3C90513C-0A03-D04D-8CDF-DC791864E4FF}"/>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7 March 2023</a:t>
            </a:r>
          </a:p>
        </p:txBody>
      </p:sp>
      <p:sp>
        <p:nvSpPr>
          <p:cNvPr id="2" name="Title">
            <a:extLst>
              <a:ext uri="{FF2B5EF4-FFF2-40B4-BE49-F238E27FC236}">
                <a16:creationId xmlns:a16="http://schemas.microsoft.com/office/drawing/2014/main" id="{476494BA-54FA-6240-A5E0-73528C13DB5B}"/>
              </a:ext>
            </a:extLst>
          </p:cNvPr>
          <p:cNvSpPr>
            <a:spLocks noGrp="1"/>
          </p:cNvSpPr>
          <p:nvPr>
            <p:ph type="title" hasCustomPrompt="1"/>
          </p:nvPr>
        </p:nvSpPr>
        <p:spPr>
          <a:xfrm>
            <a:off x="838200" y="639842"/>
            <a:ext cx="3331865" cy="814519"/>
          </a:xfrm>
          <a:prstGeom prst="rect">
            <a:avLst/>
          </a:prstGeom>
        </p:spPr>
        <p:txBody>
          <a:bodyPr>
            <a:noAutofit/>
          </a:bodyPr>
          <a:lstStyle>
            <a:lvl1pPr>
              <a:defRPr sz="3200"/>
            </a:lvl1pPr>
          </a:lstStyle>
          <a:p>
            <a:pPr lvl="0"/>
            <a:r>
              <a:rPr lang="en-US"/>
              <a:t>Text left, one image right</a:t>
            </a:r>
          </a:p>
        </p:txBody>
      </p:sp>
      <p:sp>
        <p:nvSpPr>
          <p:cNvPr id="10" name="Content Placeholder">
            <a:extLst>
              <a:ext uri="{FF2B5EF4-FFF2-40B4-BE49-F238E27FC236}">
                <a16:creationId xmlns:a16="http://schemas.microsoft.com/office/drawing/2014/main" id="{5A53190F-4F68-9B4A-91AB-F520FB436C9F}"/>
              </a:ext>
            </a:extLst>
          </p:cNvPr>
          <p:cNvSpPr>
            <a:spLocks noGrp="1"/>
          </p:cNvSpPr>
          <p:nvPr>
            <p:ph sz="half" idx="10" hasCustomPrompt="1"/>
          </p:nvPr>
        </p:nvSpPr>
        <p:spPr>
          <a:xfrm>
            <a:off x="838200" y="1681675"/>
            <a:ext cx="3331866" cy="2329227"/>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sp>
        <p:nvSpPr>
          <p:cNvPr id="19" name="Content Placeholder">
            <a:extLst>
              <a:ext uri="{FF2B5EF4-FFF2-40B4-BE49-F238E27FC236}">
                <a16:creationId xmlns:a16="http://schemas.microsoft.com/office/drawing/2014/main" id="{3AEE310C-A9B2-BC47-9C43-3532231F7D72}"/>
              </a:ext>
            </a:extLst>
          </p:cNvPr>
          <p:cNvSpPr>
            <a:spLocks noGrp="1"/>
          </p:cNvSpPr>
          <p:nvPr>
            <p:ph idx="1" hasCustomPrompt="1"/>
          </p:nvPr>
        </p:nvSpPr>
        <p:spPr>
          <a:xfrm>
            <a:off x="4556936" y="639842"/>
            <a:ext cx="6822742" cy="5129133"/>
          </a:xfrm>
          <a:prstGeom prst="rect">
            <a:avLst/>
          </a:prstGeom>
          <a:solidFill>
            <a:schemeClr val="bg2"/>
          </a:solidFill>
        </p:spPr>
        <p:txBody>
          <a:bodyPr wrap="square" lIns="720000" tIns="720000" rIns="720000" bIns="720000" anchor="ctr" anchorCtr="0"/>
          <a:lstStyle>
            <a:lvl1pPr marL="0" indent="0">
              <a:buNone/>
              <a:defRPr sz="3200">
                <a:solidFill>
                  <a:schemeClr val="tx2"/>
                </a:solidFill>
              </a:defRPr>
            </a:lvl1pPr>
            <a:lvl2pPr>
              <a:defRPr sz="2800"/>
            </a:lvl2pPr>
            <a:lvl3pPr>
              <a:defRPr sz="2400"/>
            </a:lvl3pPr>
            <a:lvl4pPr>
              <a:defRPr sz="2000"/>
            </a:lvl4pPr>
            <a:lvl5pPr>
              <a:defRPr sz="2000"/>
            </a:lvl5pPr>
          </a:lstStyle>
          <a:p>
            <a:pPr lvl="0"/>
            <a:r>
              <a:rPr lang="en-US"/>
              <a:t>Add your image here</a:t>
            </a:r>
            <a:br>
              <a:rPr lang="en-US"/>
            </a:br>
            <a:r>
              <a:rPr lang="en-US"/>
              <a:t>(aspect ratio 4:3)</a:t>
            </a:r>
          </a:p>
        </p:txBody>
      </p:sp>
      <p:pic>
        <p:nvPicPr>
          <p:cNvPr id="8" name="Logo">
            <a:extLst>
              <a:ext uri="{FF2B5EF4-FFF2-40B4-BE49-F238E27FC236}">
                <a16:creationId xmlns:a16="http://schemas.microsoft.com/office/drawing/2014/main" id="{7230BA26-5933-4A86-8479-E00BE39B23F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115396252"/>
      </p:ext>
    </p:extLst>
  </p:cSld>
  <p:clrMapOvr>
    <a:masterClrMapping/>
  </p:clrMapOvr>
  <p:hf sldNum="0" hdr="0"/>
  <p:extLst>
    <p:ext uri="{DCECCB84-F9BA-43D5-87BE-67443E8EF086}">
      <p15:sldGuideLst xmlns:p15="http://schemas.microsoft.com/office/powerpoint/2012/main">
        <p15:guide id="1" pos="529">
          <p15:clr>
            <a:srgbClr val="FBAE40"/>
          </p15:clr>
        </p15:guide>
        <p15:guide id="2" orient="horz" pos="391">
          <p15:clr>
            <a:srgbClr val="FBAE40"/>
          </p15:clr>
        </p15:guide>
        <p15:guide id="3" pos="7174">
          <p15:clr>
            <a:srgbClr val="FBAE40"/>
          </p15:clr>
        </p15:guide>
        <p15:guide id="4" orient="horz" pos="3634">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ext left, two images right">
    <p:bg>
      <p:bgPr>
        <a:solidFill>
          <a:srgbClr val="F5F5F6"/>
        </a:solidFill>
        <a:effectLst/>
      </p:bgPr>
    </p:bg>
    <p:spTree>
      <p:nvGrpSpPr>
        <p:cNvPr id="1" name=""/>
        <p:cNvGrpSpPr/>
        <p:nvPr/>
      </p:nvGrpSpPr>
      <p:grpSpPr>
        <a:xfrm>
          <a:off x="0" y="0"/>
          <a:ext cx="0" cy="0"/>
          <a:chOff x="0" y="0"/>
          <a:chExt cx="0" cy="0"/>
        </a:xfrm>
      </p:grpSpPr>
      <p:sp>
        <p:nvSpPr>
          <p:cNvPr id="5" name="Slide Number Placeholder">
            <a:extLst>
              <a:ext uri="{FF2B5EF4-FFF2-40B4-BE49-F238E27FC236}">
                <a16:creationId xmlns:a16="http://schemas.microsoft.com/office/drawing/2014/main" id="{ADE7D3AB-96D3-4643-83A3-E505E78A73E6}"/>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6" name="Footer Placeholder">
            <a:extLst>
              <a:ext uri="{FF2B5EF4-FFF2-40B4-BE49-F238E27FC236}">
                <a16:creationId xmlns:a16="http://schemas.microsoft.com/office/drawing/2014/main" id="{9F2D74FC-DE0D-9142-9052-7DC552A8C99E}"/>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7 March 2023</a:t>
            </a:r>
          </a:p>
        </p:txBody>
      </p:sp>
      <p:sp>
        <p:nvSpPr>
          <p:cNvPr id="10" name="Title">
            <a:extLst>
              <a:ext uri="{FF2B5EF4-FFF2-40B4-BE49-F238E27FC236}">
                <a16:creationId xmlns:a16="http://schemas.microsoft.com/office/drawing/2014/main" id="{D40591F7-C8D0-A945-B2CF-C2F5BEF4709A}"/>
              </a:ext>
            </a:extLst>
          </p:cNvPr>
          <p:cNvSpPr>
            <a:spLocks noGrp="1"/>
          </p:cNvSpPr>
          <p:nvPr>
            <p:ph type="title" hasCustomPrompt="1"/>
          </p:nvPr>
        </p:nvSpPr>
        <p:spPr>
          <a:xfrm>
            <a:off x="838200" y="639842"/>
            <a:ext cx="5395915" cy="765501"/>
          </a:xfrm>
          <a:prstGeom prst="rect">
            <a:avLst/>
          </a:prstGeom>
        </p:spPr>
        <p:txBody>
          <a:bodyPr>
            <a:noAutofit/>
          </a:bodyPr>
          <a:lstStyle>
            <a:lvl1pPr>
              <a:defRPr sz="3200"/>
            </a:lvl1pPr>
          </a:lstStyle>
          <a:p>
            <a:pPr lvl="0"/>
            <a:r>
              <a:rPr lang="en-US"/>
              <a:t>Text left, two images right</a:t>
            </a:r>
          </a:p>
        </p:txBody>
      </p:sp>
      <p:sp>
        <p:nvSpPr>
          <p:cNvPr id="8" name="Content Placeholder 1">
            <a:extLst>
              <a:ext uri="{FF2B5EF4-FFF2-40B4-BE49-F238E27FC236}">
                <a16:creationId xmlns:a16="http://schemas.microsoft.com/office/drawing/2014/main" id="{7341D0D4-8A9F-254A-A838-BE23CB339FA3}"/>
              </a:ext>
            </a:extLst>
          </p:cNvPr>
          <p:cNvSpPr>
            <a:spLocks noGrp="1"/>
          </p:cNvSpPr>
          <p:nvPr>
            <p:ph sz="half" idx="13" hasCustomPrompt="1"/>
          </p:nvPr>
        </p:nvSpPr>
        <p:spPr>
          <a:xfrm>
            <a:off x="838200" y="1422595"/>
            <a:ext cx="5395915" cy="2375394"/>
          </a:xfrm>
          <a:prstGeom prst="rect">
            <a:avLst/>
          </a:prstGeom>
        </p:spPr>
        <p:txBody>
          <a:bodyPr wrap="square" tIns="0" bIns="0" anchor="t" anchorCtr="0"/>
          <a:lstStyle>
            <a:lvl1pPr>
              <a:spcAft>
                <a:spcPts val="500"/>
              </a:spcAft>
              <a:defRPr sz="3200">
                <a:solidFill>
                  <a:schemeClr val="tx1"/>
                </a:solidFill>
              </a:defRPr>
            </a:lvl1pPr>
            <a:lvl2pPr>
              <a:spcAft>
                <a:spcPts val="500"/>
              </a:spcAft>
              <a:defRPr sz="2800">
                <a:solidFill>
                  <a:schemeClr val="tx1"/>
                </a:solidFill>
              </a:defRPr>
            </a:lvl2pPr>
            <a:lvl3pPr>
              <a:spcAft>
                <a:spcPts val="500"/>
              </a:spcAft>
              <a:defRPr sz="2400">
                <a:solidFill>
                  <a:schemeClr val="tx1"/>
                </a:solidFill>
              </a:defRPr>
            </a:lvl3pPr>
            <a:lvl4pPr>
              <a:spcAft>
                <a:spcPts val="500"/>
              </a:spcAft>
              <a:defRPr sz="2000">
                <a:solidFill>
                  <a:schemeClr val="tx1"/>
                </a:solidFill>
              </a:defRPr>
            </a:lvl4pPr>
            <a:lvl5pPr>
              <a:spcAft>
                <a:spcPts val="500"/>
              </a:spcAft>
              <a:defRPr sz="2000">
                <a:solidFill>
                  <a:schemeClr val="tx1"/>
                </a:solidFill>
              </a:defRPr>
            </a:lvl5pPr>
          </a:lstStyle>
          <a:p>
            <a:pPr lvl="0"/>
            <a:r>
              <a:rPr lang="en-US"/>
              <a:t>Single column</a:t>
            </a:r>
          </a:p>
          <a:p>
            <a:pPr lvl="1"/>
            <a:r>
              <a:rPr lang="en-US"/>
              <a:t>Second level</a:t>
            </a:r>
          </a:p>
          <a:p>
            <a:pPr lvl="2"/>
            <a:r>
              <a:rPr lang="en-US"/>
              <a:t>Third level</a:t>
            </a:r>
          </a:p>
          <a:p>
            <a:pPr lvl="3"/>
            <a:r>
              <a:rPr lang="en-US"/>
              <a:t>Fourth level</a:t>
            </a:r>
          </a:p>
          <a:p>
            <a:pPr lvl="4"/>
            <a:r>
              <a:rPr lang="en-US"/>
              <a:t>Fifth level</a:t>
            </a:r>
          </a:p>
        </p:txBody>
      </p:sp>
      <p:sp>
        <p:nvSpPr>
          <p:cNvPr id="12" name="Content Placeholder 2">
            <a:extLst>
              <a:ext uri="{FF2B5EF4-FFF2-40B4-BE49-F238E27FC236}">
                <a16:creationId xmlns:a16="http://schemas.microsoft.com/office/drawing/2014/main" id="{6ED01163-A081-394B-A56F-2E745CD47FAF}"/>
              </a:ext>
            </a:extLst>
          </p:cNvPr>
          <p:cNvSpPr>
            <a:spLocks noGrp="1"/>
          </p:cNvSpPr>
          <p:nvPr>
            <p:ph idx="1" hasCustomPrompt="1"/>
          </p:nvPr>
        </p:nvSpPr>
        <p:spPr>
          <a:xfrm>
            <a:off x="6511931" y="629923"/>
            <a:ext cx="4876799" cy="2719432"/>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3200">
                <a:solidFill>
                  <a:schemeClr val="tx2"/>
                </a:solidFill>
              </a:defRPr>
            </a:lvl1pPr>
            <a:lvl2pPr>
              <a:defRPr sz="2800"/>
            </a:lvl2pPr>
            <a:lvl3pPr>
              <a:defRPr sz="2400"/>
            </a:lvl3pPr>
            <a:lvl4pPr>
              <a:defRPr sz="2000"/>
            </a:lvl4pPr>
            <a:lvl5pPr>
              <a:defRPr sz="2000"/>
            </a:lvl5pPr>
          </a:lstStyle>
          <a:p>
            <a:pPr lvl="0"/>
            <a:r>
              <a:rPr lang="en-US"/>
              <a:t>Add your image here (aspect ratio 16:9)</a:t>
            </a:r>
          </a:p>
        </p:txBody>
      </p:sp>
      <p:sp>
        <p:nvSpPr>
          <p:cNvPr id="16" name="Content Placeholder 3">
            <a:extLst>
              <a:ext uri="{FF2B5EF4-FFF2-40B4-BE49-F238E27FC236}">
                <a16:creationId xmlns:a16="http://schemas.microsoft.com/office/drawing/2014/main" id="{6F0C757D-809E-2D4A-9E4D-DFA6D9C02CE5}"/>
              </a:ext>
            </a:extLst>
          </p:cNvPr>
          <p:cNvSpPr>
            <a:spLocks noGrp="1"/>
          </p:cNvSpPr>
          <p:nvPr>
            <p:ph idx="12" hasCustomPrompt="1"/>
          </p:nvPr>
        </p:nvSpPr>
        <p:spPr>
          <a:xfrm>
            <a:off x="6511931" y="3357983"/>
            <a:ext cx="4876800" cy="2849776"/>
          </a:xfrm>
          <a:prstGeom prst="rect">
            <a:avLst/>
          </a:prstGeom>
          <a:solidFill>
            <a:schemeClr val="bg2"/>
          </a:solidFill>
          <a:ln>
            <a:solidFill>
              <a:schemeClr val="bg1"/>
            </a:solidFill>
          </a:ln>
        </p:spPr>
        <p:txBody>
          <a:bodyPr wrap="square" lIns="720000" tIns="720000" rIns="720000" bIns="720000" anchor="ctr" anchorCtr="0"/>
          <a:lstStyle>
            <a:lvl1pPr marL="0" indent="0">
              <a:buNone/>
              <a:defRPr sz="3200">
                <a:solidFill>
                  <a:schemeClr val="tx2"/>
                </a:solidFill>
              </a:defRPr>
            </a:lvl1pPr>
            <a:lvl2pPr>
              <a:defRPr sz="2800"/>
            </a:lvl2pPr>
            <a:lvl3pPr>
              <a:defRPr sz="2400"/>
            </a:lvl3pPr>
            <a:lvl4pPr>
              <a:defRPr sz="2000"/>
            </a:lvl4pPr>
            <a:lvl5pPr>
              <a:defRPr sz="2000"/>
            </a:lvl5pPr>
          </a:lstStyle>
          <a:p>
            <a:pPr lvl="0"/>
            <a:r>
              <a:rPr lang="en-US"/>
              <a:t>Add your image here (aspect ratio 16:9)</a:t>
            </a:r>
          </a:p>
        </p:txBody>
      </p:sp>
      <p:pic>
        <p:nvPicPr>
          <p:cNvPr id="9" name="Logo">
            <a:extLst>
              <a:ext uri="{FF2B5EF4-FFF2-40B4-BE49-F238E27FC236}">
                <a16:creationId xmlns:a16="http://schemas.microsoft.com/office/drawing/2014/main" id="{4506BA45-5B30-42C8-9EBC-485794889F6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1978104174"/>
      </p:ext>
    </p:extLst>
  </p:cSld>
  <p:clrMapOvr>
    <a:masterClrMapping/>
  </p:clrMapOvr>
  <p:hf sldNum="0" hdr="0"/>
  <p:extLst>
    <p:ext uri="{DCECCB84-F9BA-43D5-87BE-67443E8EF086}">
      <p15:sldGuideLst xmlns:p15="http://schemas.microsoft.com/office/powerpoint/2012/main">
        <p15:guide id="1" pos="529">
          <p15:clr>
            <a:srgbClr val="FBAE40"/>
          </p15:clr>
        </p15:guide>
        <p15:guide id="2" pos="7174">
          <p15:clr>
            <a:srgbClr val="FBAE40"/>
          </p15:clr>
        </p15:guide>
        <p15:guide id="3" orient="horz" pos="391">
          <p15:clr>
            <a:srgbClr val="FBAE40"/>
          </p15:clr>
        </p15:guide>
        <p15:guide id="4" orient="horz" pos="3634">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Simple slide light">
    <p:bg>
      <p:bgPr>
        <a:solidFill>
          <a:srgbClr val="F5F5F6"/>
        </a:solidFill>
        <a:effectLst/>
      </p:bgPr>
    </p:bg>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rgbClr val="003C57"/>
                </a:solidFill>
              </a:defRPr>
            </a:lvl1pPr>
          </a:lstStyle>
          <a:p>
            <a:r>
              <a:rPr lang="en-US"/>
              <a:t>7 March 2023</a:t>
            </a:r>
          </a:p>
        </p:txBody>
      </p:sp>
      <p:sp>
        <p:nvSpPr>
          <p:cNvPr id="9" name="Title">
            <a:extLst>
              <a:ext uri="{FF2B5EF4-FFF2-40B4-BE49-F238E27FC236}">
                <a16:creationId xmlns:a16="http://schemas.microsoft.com/office/drawing/2014/main" id="{760E4220-BD25-4B4C-B455-33118A52112D}"/>
              </a:ext>
            </a:extLst>
          </p:cNvPr>
          <p:cNvSpPr>
            <a:spLocks noGrp="1"/>
          </p:cNvSpPr>
          <p:nvPr>
            <p:ph type="title" hasCustomPrompt="1"/>
          </p:nvPr>
        </p:nvSpPr>
        <p:spPr>
          <a:xfrm>
            <a:off x="838200" y="2769528"/>
            <a:ext cx="10515600" cy="877163"/>
          </a:xfrm>
          <a:prstGeom prst="rect">
            <a:avLst/>
          </a:prstGeom>
        </p:spPr>
        <p:txBody>
          <a:bodyPr lIns="0" tIns="0" rIns="0" bIns="0" anchor="t" anchorCtr="0">
            <a:spAutoFit/>
          </a:bodyPr>
          <a:lstStyle>
            <a:lvl1pPr algn="l">
              <a:defRPr sz="6000" b="0">
                <a:solidFill>
                  <a:srgbClr val="003C57"/>
                </a:solidFill>
              </a:defRPr>
            </a:lvl1pPr>
          </a:lstStyle>
          <a:p>
            <a:r>
              <a:rPr lang="en-US"/>
              <a:t>Simple slide</a:t>
            </a:r>
          </a:p>
        </p:txBody>
      </p:sp>
      <p:sp>
        <p:nvSpPr>
          <p:cNvPr id="8" name="Subtitle">
            <a:extLst>
              <a:ext uri="{FF2B5EF4-FFF2-40B4-BE49-F238E27FC236}">
                <a16:creationId xmlns:a16="http://schemas.microsoft.com/office/drawing/2014/main" id="{FAC3410B-E9D3-1344-BA0A-156C8EAB8562}"/>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rgbClr val="003C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7" name="Line">
            <a:extLst>
              <a:ext uri="{FF2B5EF4-FFF2-40B4-BE49-F238E27FC236}">
                <a16:creationId xmlns:a16="http://schemas.microsoft.com/office/drawing/2014/main" id="{498D8C91-E3A5-0949-AD80-1579D1DC0571}"/>
              </a:ext>
            </a:extLst>
          </p:cNvPr>
          <p:cNvCxnSpPr>
            <a:cxnSpLocks/>
          </p:cNvCxnSpPr>
          <p:nvPr userDrawn="1"/>
        </p:nvCxnSpPr>
        <p:spPr>
          <a:xfrm>
            <a:off x="822000" y="6055339"/>
            <a:ext cx="10548000" cy="0"/>
          </a:xfrm>
          <a:prstGeom prst="line">
            <a:avLst/>
          </a:prstGeom>
          <a:ln w="12700">
            <a:solidFill>
              <a:srgbClr val="003C57"/>
            </a:solidFill>
          </a:ln>
        </p:spPr>
        <p:style>
          <a:lnRef idx="1">
            <a:schemeClr val="accent1"/>
          </a:lnRef>
          <a:fillRef idx="0">
            <a:schemeClr val="accent1"/>
          </a:fillRef>
          <a:effectRef idx="0">
            <a:schemeClr val="accent1"/>
          </a:effectRef>
          <a:fontRef idx="minor">
            <a:schemeClr val="tx1"/>
          </a:fontRef>
        </p:style>
      </p:cxnSp>
      <p:pic>
        <p:nvPicPr>
          <p:cNvPr id="11" name="Logo">
            <a:extLst>
              <a:ext uri="{FF2B5EF4-FFF2-40B4-BE49-F238E27FC236}">
                <a16:creationId xmlns:a16="http://schemas.microsoft.com/office/drawing/2014/main" id="{F96C9EEC-3B0E-4705-8DBF-1A7AD2DF936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434679824"/>
      </p:ext>
    </p:extLst>
  </p:cSld>
  <p:clrMapOvr>
    <a:masterClrMapping/>
  </p:clrMapOvr>
  <p:hf sldNum="0" hdr="0"/>
  <p:extLst>
    <p:ext uri="{DCECCB84-F9BA-43D5-87BE-67443E8EF086}">
      <p15:sldGuideLst xmlns:p15="http://schemas.microsoft.com/office/powerpoint/2012/main">
        <p15:guide id="1" pos="529">
          <p15:clr>
            <a:srgbClr val="FBAE40"/>
          </p15:clr>
        </p15:guide>
        <p15:guide id="2" pos="7174">
          <p15:clr>
            <a:srgbClr val="FBAE40"/>
          </p15:clr>
        </p15:guide>
        <p15:guide id="3" orient="horz" pos="391">
          <p15:clr>
            <a:srgbClr val="FBAE40"/>
          </p15:clr>
        </p15:guide>
        <p15:guide id="4" orient="horz" pos="3634">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Simple slide dark">
    <p:bg>
      <p:bgPr>
        <a:solidFill>
          <a:srgbClr val="414042"/>
        </a:solidFill>
        <a:effectLst/>
      </p:bgPr>
    </p:bg>
    <p:spTree>
      <p:nvGrpSpPr>
        <p:cNvPr id="1" name=""/>
        <p:cNvGrpSpPr/>
        <p:nvPr/>
      </p:nvGrpSpPr>
      <p:grpSpPr>
        <a:xfrm>
          <a:off x="0" y="0"/>
          <a:ext cx="0" cy="0"/>
          <a:chOff x="0" y="0"/>
          <a:chExt cx="0" cy="0"/>
        </a:xfrm>
      </p:grpSpPr>
      <p:sp>
        <p:nvSpPr>
          <p:cNvPr id="14" name="Slide Number Placeholder">
            <a:extLst>
              <a:ext uri="{FF2B5EF4-FFF2-40B4-BE49-F238E27FC236}">
                <a16:creationId xmlns:a16="http://schemas.microsoft.com/office/drawing/2014/main" id="{5D913410-9DC7-834A-B330-976E80A5685D}"/>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bg1"/>
                </a:solidFill>
              </a:defRPr>
            </a:lvl1pPr>
          </a:lstStyle>
          <a:p>
            <a:pPr algn="ctr"/>
            <a:fld id="{232417FB-2EF4-EC49-BC13-97513C37E9E5}" type="slidenum">
              <a:rPr lang="en-US" smtClean="0"/>
              <a:pPr algn="ctr"/>
              <a:t>‹#›</a:t>
            </a:fld>
            <a:endParaRPr lang="en-US"/>
          </a:p>
        </p:txBody>
      </p:sp>
      <p:sp>
        <p:nvSpPr>
          <p:cNvPr id="15" name="Footer Placeholder">
            <a:extLst>
              <a:ext uri="{FF2B5EF4-FFF2-40B4-BE49-F238E27FC236}">
                <a16:creationId xmlns:a16="http://schemas.microsoft.com/office/drawing/2014/main" id="{EA701F44-73AD-C64B-8322-8400CB324EF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bg1"/>
                </a:solidFill>
              </a:defRPr>
            </a:lvl1pPr>
          </a:lstStyle>
          <a:p>
            <a:r>
              <a:rPr lang="en-US"/>
              <a:t>7 March 2023</a:t>
            </a:r>
          </a:p>
        </p:txBody>
      </p:sp>
      <p:sp>
        <p:nvSpPr>
          <p:cNvPr id="12" name="Title">
            <a:extLst>
              <a:ext uri="{FF2B5EF4-FFF2-40B4-BE49-F238E27FC236}">
                <a16:creationId xmlns:a16="http://schemas.microsoft.com/office/drawing/2014/main" id="{E66B1B25-E87D-DD48-B7D5-8781B0C8E2B4}"/>
              </a:ext>
            </a:extLst>
          </p:cNvPr>
          <p:cNvSpPr>
            <a:spLocks noGrp="1"/>
          </p:cNvSpPr>
          <p:nvPr>
            <p:ph type="title" hasCustomPrompt="1"/>
          </p:nvPr>
        </p:nvSpPr>
        <p:spPr>
          <a:xfrm>
            <a:off x="838200" y="2769528"/>
            <a:ext cx="10515600" cy="877163"/>
          </a:xfrm>
          <a:prstGeom prst="rect">
            <a:avLst/>
          </a:prstGeom>
        </p:spPr>
        <p:txBody>
          <a:bodyPr lIns="0" tIns="0" rIns="0" bIns="0" anchor="t" anchorCtr="0">
            <a:spAutoFit/>
          </a:bodyPr>
          <a:lstStyle>
            <a:lvl1pPr algn="l">
              <a:defRPr sz="6000" b="0">
                <a:solidFill>
                  <a:schemeClr val="bg1"/>
                </a:solidFill>
              </a:defRPr>
            </a:lvl1pPr>
          </a:lstStyle>
          <a:p>
            <a:r>
              <a:rPr lang="en-US"/>
              <a:t>Simple slide dark</a:t>
            </a:r>
          </a:p>
        </p:txBody>
      </p:sp>
      <p:sp>
        <p:nvSpPr>
          <p:cNvPr id="11" name="Subtitle">
            <a:extLst>
              <a:ext uri="{FF2B5EF4-FFF2-40B4-BE49-F238E27FC236}">
                <a16:creationId xmlns:a16="http://schemas.microsoft.com/office/drawing/2014/main" id="{AC9D43D1-196F-6E4B-8A8C-576F7DDB875F}"/>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8" name="Line">
            <a:extLst>
              <a:ext uri="{FF2B5EF4-FFF2-40B4-BE49-F238E27FC236}">
                <a16:creationId xmlns:a16="http://schemas.microsoft.com/office/drawing/2014/main" id="{8B15311A-8D87-4AEA-B2F4-786F7B873889}"/>
              </a:ext>
            </a:extLst>
          </p:cNvPr>
          <p:cNvCxnSpPr>
            <a:cxnSpLocks/>
          </p:cNvCxnSpPr>
          <p:nvPr userDrawn="1"/>
        </p:nvCxnSpPr>
        <p:spPr>
          <a:xfrm>
            <a:off x="822000"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9" name="Logo">
            <a:extLst>
              <a:ext uri="{FF2B5EF4-FFF2-40B4-BE49-F238E27FC236}">
                <a16:creationId xmlns:a16="http://schemas.microsoft.com/office/drawing/2014/main" id="{45116E01-62B2-4C06-8C26-7CE2CAF49C3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1295680385"/>
      </p:ext>
    </p:extLst>
  </p:cSld>
  <p:clrMapOvr>
    <a:masterClrMapping/>
  </p:clrMapOvr>
  <p:hf sldNum="0" hdr="0"/>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preserve="1" userDrawn="1">
  <p:cSld name="Full image slide with tex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6" name="Slide Number Placeholder">
            <a:extLst>
              <a:ext uri="{FF2B5EF4-FFF2-40B4-BE49-F238E27FC236}">
                <a16:creationId xmlns:a16="http://schemas.microsoft.com/office/drawing/2014/main" id="{A887C01F-E831-1347-BF6E-F8337514ED80}"/>
              </a:ext>
            </a:extLst>
          </p:cNvPr>
          <p:cNvSpPr>
            <a:spLocks noGrp="1"/>
          </p:cNvSpPr>
          <p:nvPr>
            <p:ph type="sldNum" sz="quarter" idx="12"/>
          </p:nvPr>
        </p:nvSpPr>
        <p:spPr/>
        <p:txBody>
          <a:bodyPr/>
          <a:lstStyle>
            <a:lvl1pPr>
              <a:defRPr>
                <a:solidFill>
                  <a:schemeClr val="bg1"/>
                </a:solidFill>
              </a:defRPr>
            </a:lvl1pPr>
          </a:lstStyle>
          <a:p>
            <a:pPr algn="ctr"/>
            <a:fld id="{232417FB-2EF4-EC49-BC13-97513C37E9E5}" type="slidenum">
              <a:rPr lang="en-US" smtClean="0"/>
              <a:pPr algn="ctr"/>
              <a:t>‹#›</a:t>
            </a:fld>
            <a:endParaRPr lang="en-US"/>
          </a:p>
        </p:txBody>
      </p:sp>
      <p:sp>
        <p:nvSpPr>
          <p:cNvPr id="4" name="Footer Placeholder">
            <a:extLst>
              <a:ext uri="{FF2B5EF4-FFF2-40B4-BE49-F238E27FC236}">
                <a16:creationId xmlns:a16="http://schemas.microsoft.com/office/drawing/2014/main" id="{D984022C-717A-394E-A7B0-E38478A09ADA}"/>
              </a:ext>
            </a:extLst>
          </p:cNvPr>
          <p:cNvSpPr>
            <a:spLocks noGrp="1"/>
          </p:cNvSpPr>
          <p:nvPr>
            <p:ph type="ftr" sz="quarter" idx="11"/>
          </p:nvPr>
        </p:nvSpPr>
        <p:spPr/>
        <p:txBody>
          <a:bodyPr/>
          <a:lstStyle>
            <a:lvl1pPr>
              <a:defRPr>
                <a:solidFill>
                  <a:schemeClr val="bg1"/>
                </a:solidFill>
              </a:defRPr>
            </a:lvl1pPr>
          </a:lstStyle>
          <a:p>
            <a:r>
              <a:rPr lang="en-US"/>
              <a:t>7 March 2023</a:t>
            </a:r>
          </a:p>
        </p:txBody>
      </p:sp>
      <p:sp>
        <p:nvSpPr>
          <p:cNvPr id="2" name="Colour filter for image" descr="The Earth from space">
            <a:extLst>
              <a:ext uri="{FF2B5EF4-FFF2-40B4-BE49-F238E27FC236}">
                <a16:creationId xmlns:a16="http://schemas.microsoft.com/office/drawing/2014/main" id="{B014DE38-8C4D-6F43-8595-E82C3F754B7A}"/>
              </a:ext>
              <a:ext uri="{C183D7F6-B498-43B3-948B-1728B52AA6E4}">
                <adec:decorative xmlns:adec="http://schemas.microsoft.com/office/drawing/2017/decorative" val="0"/>
              </a:ext>
            </a:extLst>
          </p:cNvPr>
          <p:cNvSpPr/>
          <p:nvPr userDrawn="1"/>
        </p:nvSpPr>
        <p:spPr>
          <a:xfrm>
            <a:off x="0" y="0"/>
            <a:ext cx="12192000" cy="6858000"/>
          </a:xfrm>
          <a:prstGeom prst="rect">
            <a:avLst/>
          </a:prstGeom>
          <a:solidFill>
            <a:schemeClr val="tx1">
              <a:alpha val="2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a:extLst>
              <a:ext uri="{FF2B5EF4-FFF2-40B4-BE49-F238E27FC236}">
                <a16:creationId xmlns:a16="http://schemas.microsoft.com/office/drawing/2014/main" id="{83AAA621-F3CF-3740-81C1-B8882EE4AE1F}"/>
              </a:ext>
            </a:extLst>
          </p:cNvPr>
          <p:cNvSpPr>
            <a:spLocks noGrp="1"/>
          </p:cNvSpPr>
          <p:nvPr>
            <p:ph type="title" hasCustomPrompt="1"/>
          </p:nvPr>
        </p:nvSpPr>
        <p:spPr>
          <a:xfrm>
            <a:off x="838200" y="1716932"/>
            <a:ext cx="10515600" cy="2105192"/>
          </a:xfrm>
          <a:prstGeom prst="rect">
            <a:avLst/>
          </a:prstGeom>
        </p:spPr>
        <p:txBody>
          <a:bodyPr lIns="0" tIns="0" rIns="0" bIns="0" anchor="b" anchorCtr="0">
            <a:spAutoFit/>
          </a:bodyPr>
          <a:lstStyle>
            <a:lvl1pPr algn="l">
              <a:defRPr sz="7200">
                <a:solidFill>
                  <a:schemeClr val="bg1"/>
                </a:solidFill>
              </a:defRPr>
            </a:lvl1pPr>
          </a:lstStyle>
          <a:p>
            <a:r>
              <a:rPr lang="en-US"/>
              <a:t>Text over</a:t>
            </a:r>
            <a:br>
              <a:rPr lang="en-US"/>
            </a:br>
            <a:r>
              <a:rPr lang="en-US"/>
              <a:t>image slide</a:t>
            </a:r>
          </a:p>
        </p:txBody>
      </p:sp>
      <p:sp>
        <p:nvSpPr>
          <p:cNvPr id="8" name="Subtitle">
            <a:extLst>
              <a:ext uri="{FF2B5EF4-FFF2-40B4-BE49-F238E27FC236}">
                <a16:creationId xmlns:a16="http://schemas.microsoft.com/office/drawing/2014/main" id="{ACB83E4B-B9C7-0F43-932F-F73B5EC8324B}"/>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sp>
        <p:nvSpPr>
          <p:cNvPr id="5" name="Copyright information for image if required">
            <a:extLst>
              <a:ext uri="{FF2B5EF4-FFF2-40B4-BE49-F238E27FC236}">
                <a16:creationId xmlns:a16="http://schemas.microsoft.com/office/drawing/2014/main" id="{D31CAD75-D2A9-D948-9127-164AB51939F0}"/>
              </a:ext>
            </a:extLst>
          </p:cNvPr>
          <p:cNvSpPr>
            <a:spLocks noGrp="1"/>
          </p:cNvSpPr>
          <p:nvPr>
            <p:ph type="body" sz="quarter" idx="13" hasCustomPrompt="1"/>
          </p:nvPr>
        </p:nvSpPr>
        <p:spPr>
          <a:xfrm>
            <a:off x="838199" y="5264052"/>
            <a:ext cx="10533743" cy="744243"/>
          </a:xfrm>
        </p:spPr>
        <p:txBody>
          <a:bodyPr/>
          <a:lstStyle>
            <a:lvl1pPr marL="0" marR="0" indent="0" algn="l" defTabSz="914400" rtl="0" eaLnBrk="1" fontAlgn="auto" latinLnBrk="0" hangingPunct="1">
              <a:lnSpc>
                <a:spcPct val="110000"/>
              </a:lnSpc>
              <a:spcBef>
                <a:spcPts val="0"/>
              </a:spcBef>
              <a:spcAft>
                <a:spcPts val="1000"/>
              </a:spcAft>
              <a:buClrTx/>
              <a:buSzTx/>
              <a:buFont typeface="Arial" panose="020B0604020202020204" pitchFamily="34" charset="0"/>
              <a:buNone/>
              <a:tabLst/>
              <a:defRPr sz="2000">
                <a:solidFill>
                  <a:schemeClr val="bg1"/>
                </a:solidFill>
              </a:defRPr>
            </a:lvl1pPr>
          </a:lstStyle>
          <a:p>
            <a:pPr marL="0" marR="0" lvl="0" indent="0" algn="l" defTabSz="914400" rtl="0" eaLnBrk="1" fontAlgn="auto" latinLnBrk="0" hangingPunct="1">
              <a:lnSpc>
                <a:spcPct val="110000"/>
              </a:lnSpc>
              <a:spcBef>
                <a:spcPts val="0"/>
              </a:spcBef>
              <a:spcAft>
                <a:spcPts val="1000"/>
              </a:spcAft>
              <a:buClrTx/>
              <a:buSzTx/>
              <a:buFont typeface="Arial" panose="020B0604020202020204" pitchFamily="34" charset="0"/>
              <a:buNone/>
              <a:tabLst/>
              <a:defRPr/>
            </a:pPr>
            <a:r>
              <a:rPr lang="en-US"/>
              <a:t>Replace the background image and include any copyright information if required e.g. </a:t>
            </a:r>
            <a:r>
              <a:rPr lang="en-US">
                <a:solidFill>
                  <a:schemeClr val="bg1"/>
                </a:solidFill>
              </a:rPr>
              <a:t>© </a:t>
            </a:r>
            <a:r>
              <a:rPr lang="en-GB">
                <a:solidFill>
                  <a:schemeClr val="bg1"/>
                </a:solidFill>
              </a:rPr>
              <a:t>Photo by NASA on </a:t>
            </a:r>
            <a:r>
              <a:rPr lang="en-GB" err="1">
                <a:solidFill>
                  <a:schemeClr val="bg1"/>
                </a:solidFill>
              </a:rPr>
              <a:t>Unsplash</a:t>
            </a:r>
            <a:endParaRPr lang="en-US"/>
          </a:p>
        </p:txBody>
      </p:sp>
      <p:pic>
        <p:nvPicPr>
          <p:cNvPr id="10" name="Logo">
            <a:extLst>
              <a:ext uri="{FF2B5EF4-FFF2-40B4-BE49-F238E27FC236}">
                <a16:creationId xmlns:a16="http://schemas.microsoft.com/office/drawing/2014/main" id="{1F0531AD-6E00-47B1-A29E-852366DC28E2}"/>
              </a:ext>
              <a:ext uri="{C183D7F6-B498-43B3-948B-1728B52AA6E4}">
                <adec:decorative xmlns:adec="http://schemas.microsoft.com/office/drawing/2017/decorative" val="1"/>
              </a:ext>
            </a:extLst>
          </p:cNvPr>
          <p:cNvPicPr>
            <a:picLocks noChangeAspect="1"/>
          </p:cNvPicPr>
          <p:nvPr userDrawn="1"/>
        </p:nvPicPr>
        <p:blipFill>
          <a:blip r:embed="rId3">
            <a:extLst>
              <a:ext uri="{96DAC541-7B7A-43D3-8B79-37D633B846F1}">
                <asvg:svgBlip xmlns:asvg="http://schemas.microsoft.com/office/drawing/2016/SVG/main" r:embed="rId4"/>
              </a:ext>
            </a:extLst>
          </a:blip>
          <a:srcRect/>
          <a:stretch/>
        </p:blipFill>
        <p:spPr>
          <a:xfrm>
            <a:off x="847849" y="6281865"/>
            <a:ext cx="3489869" cy="306034"/>
          </a:xfrm>
          <a:prstGeom prst="rect">
            <a:avLst/>
          </a:prstGeom>
        </p:spPr>
      </p:pic>
    </p:spTree>
    <p:extLst>
      <p:ext uri="{BB962C8B-B14F-4D97-AF65-F5344CB8AC3E}">
        <p14:creationId xmlns:p14="http://schemas.microsoft.com/office/powerpoint/2010/main" val="4178827120"/>
      </p:ext>
    </p:extLst>
  </p:cSld>
  <p:clrMapOvr>
    <a:masterClrMapping/>
  </p:clrMapOvr>
  <p:hf sldNum="0" hdr="0"/>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userDrawn="1">
  <p:cSld name="Section slide_Grey 5">
    <p:bg>
      <p:bgPr>
        <a:solidFill>
          <a:srgbClr val="F5F5F6"/>
        </a:solidFill>
        <a:effectLst/>
      </p:bgPr>
    </p:bg>
    <p:spTree>
      <p:nvGrpSpPr>
        <p:cNvPr id="1" name=""/>
        <p:cNvGrpSpPr/>
        <p:nvPr/>
      </p:nvGrpSpPr>
      <p:grpSpPr>
        <a:xfrm>
          <a:off x="0" y="0"/>
          <a:ext cx="0" cy="0"/>
          <a:chOff x="0" y="0"/>
          <a:chExt cx="0" cy="0"/>
        </a:xfrm>
      </p:grpSpPr>
      <p:sp>
        <p:nvSpPr>
          <p:cNvPr id="8" name="Slide Number Placeholder">
            <a:extLst>
              <a:ext uri="{FF2B5EF4-FFF2-40B4-BE49-F238E27FC236}">
                <a16:creationId xmlns:a16="http://schemas.microsoft.com/office/drawing/2014/main" id="{BAA1490B-BB3E-0748-BA6A-B8586696578B}"/>
              </a:ext>
            </a:extLst>
          </p:cNvPr>
          <p:cNvSpPr>
            <a:spLocks noGrp="1"/>
          </p:cNvSpPr>
          <p:nvPr>
            <p:ph type="sldNum" sz="quarter" idx="4"/>
          </p:nvPr>
        </p:nvSpPr>
        <p:spPr>
          <a:xfrm>
            <a:off x="4662087" y="6250891"/>
            <a:ext cx="2867826" cy="365125"/>
          </a:xfrm>
          <a:prstGeom prst="rect">
            <a:avLst/>
          </a:prstGeom>
        </p:spPr>
        <p:txBody>
          <a:bodyPr/>
          <a:lstStyle>
            <a:lvl1pPr>
              <a:defRPr sz="2000">
                <a:solidFill>
                  <a:schemeClr val="tx1"/>
                </a:solidFill>
              </a:defRPr>
            </a:lvl1pPr>
          </a:lstStyle>
          <a:p>
            <a:pPr algn="ctr"/>
            <a:fld id="{232417FB-2EF4-EC49-BC13-97513C37E9E5}" type="slidenum">
              <a:rPr lang="en-US" smtClean="0"/>
              <a:pPr algn="ctr"/>
              <a:t>‹#›</a:t>
            </a:fld>
            <a:endParaRPr lang="en-US"/>
          </a:p>
        </p:txBody>
      </p:sp>
      <p:sp>
        <p:nvSpPr>
          <p:cNvPr id="9" name="Footer Placeholder">
            <a:extLst>
              <a:ext uri="{FF2B5EF4-FFF2-40B4-BE49-F238E27FC236}">
                <a16:creationId xmlns:a16="http://schemas.microsoft.com/office/drawing/2014/main" id="{61622BCB-5999-744E-B77D-08F504F71E8B}"/>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t" anchorCtr="0"/>
          <a:lstStyle>
            <a:lvl1pPr algn="r">
              <a:defRPr sz="2000" b="1">
                <a:solidFill>
                  <a:schemeClr val="tx1"/>
                </a:solidFill>
              </a:defRPr>
            </a:lvl1pPr>
          </a:lstStyle>
          <a:p>
            <a:r>
              <a:rPr lang="en-US"/>
              <a:t>7 March 2023</a:t>
            </a:r>
          </a:p>
        </p:txBody>
      </p:sp>
      <p:sp>
        <p:nvSpPr>
          <p:cNvPr id="14" name="Title">
            <a:extLst>
              <a:ext uri="{FF2B5EF4-FFF2-40B4-BE49-F238E27FC236}">
                <a16:creationId xmlns:a16="http://schemas.microsoft.com/office/drawing/2014/main" id="{F0107D9C-8794-7E4B-B350-FEC30E7FAEF6}"/>
              </a:ext>
            </a:extLst>
          </p:cNvPr>
          <p:cNvSpPr>
            <a:spLocks noGrp="1"/>
          </p:cNvSpPr>
          <p:nvPr>
            <p:ph type="title" hasCustomPrompt="1"/>
          </p:nvPr>
        </p:nvSpPr>
        <p:spPr>
          <a:xfrm>
            <a:off x="838200" y="2769528"/>
            <a:ext cx="10515600" cy="1052596"/>
          </a:xfrm>
          <a:prstGeom prst="rect">
            <a:avLst/>
          </a:prstGeom>
        </p:spPr>
        <p:txBody>
          <a:bodyPr lIns="0" tIns="0" rIns="0" bIns="0" anchor="t" anchorCtr="0">
            <a:spAutoFit/>
          </a:bodyPr>
          <a:lstStyle>
            <a:lvl1pPr algn="l">
              <a:defRPr sz="7200">
                <a:solidFill>
                  <a:schemeClr val="tx1"/>
                </a:solidFill>
              </a:defRPr>
            </a:lvl1pPr>
          </a:lstStyle>
          <a:p>
            <a:r>
              <a:rPr lang="en-US"/>
              <a:t>Section slide</a:t>
            </a:r>
          </a:p>
        </p:txBody>
      </p:sp>
      <p:sp>
        <p:nvSpPr>
          <p:cNvPr id="12" name="Subtitle">
            <a:extLst>
              <a:ext uri="{FF2B5EF4-FFF2-40B4-BE49-F238E27FC236}">
                <a16:creationId xmlns:a16="http://schemas.microsoft.com/office/drawing/2014/main" id="{814F886F-B0B2-9547-B024-B36E85246204}"/>
              </a:ext>
            </a:extLst>
          </p:cNvPr>
          <p:cNvSpPr>
            <a:spLocks noGrp="1"/>
          </p:cNvSpPr>
          <p:nvPr>
            <p:ph type="subTitle" idx="1" hasCustomPrompt="1"/>
          </p:nvPr>
        </p:nvSpPr>
        <p:spPr>
          <a:xfrm>
            <a:off x="838200" y="3916872"/>
            <a:ext cx="10515600" cy="1655762"/>
          </a:xfrm>
          <a:prstGeom prst="rect">
            <a:avLst/>
          </a:prstGeom>
        </p:spPr>
        <p:txBody>
          <a:bodyPr tIns="72000" bIns="0" anchor="t" anchorCtr="0">
            <a:normAutofit/>
          </a:bodyPr>
          <a:lstStyle>
            <a:lvl1pPr marL="0" indent="0" algn="l">
              <a:lnSpc>
                <a:spcPts val="3800"/>
              </a:lnSpc>
              <a:spcBef>
                <a:spcPts val="0"/>
              </a:spcBef>
              <a:spcAft>
                <a:spcPts val="1000"/>
              </a:spcAft>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cxnSp>
        <p:nvCxnSpPr>
          <p:cNvPr id="10" name="Line">
            <a:extLst>
              <a:ext uri="{FF2B5EF4-FFF2-40B4-BE49-F238E27FC236}">
                <a16:creationId xmlns:a16="http://schemas.microsoft.com/office/drawing/2014/main" id="{41E16F23-B3CF-314E-AFD9-633806B1334D}"/>
              </a:ext>
            </a:extLst>
          </p:cNvPr>
          <p:cNvCxnSpPr>
            <a:cxnSpLocks/>
          </p:cNvCxnSpPr>
          <p:nvPr userDrawn="1"/>
        </p:nvCxnSpPr>
        <p:spPr>
          <a:xfrm>
            <a:off x="823943" y="6055339"/>
            <a:ext cx="10548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Logo">
            <a:extLst>
              <a:ext uri="{FF2B5EF4-FFF2-40B4-BE49-F238E27FC236}">
                <a16:creationId xmlns:a16="http://schemas.microsoft.com/office/drawing/2014/main" id="{2E8EA810-59B5-4993-91AF-091AB084A5F6}"/>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rcRect/>
          <a:stretch/>
        </p:blipFill>
        <p:spPr>
          <a:xfrm>
            <a:off x="847853" y="6281865"/>
            <a:ext cx="3489861" cy="306034"/>
          </a:xfrm>
          <a:prstGeom prst="rect">
            <a:avLst/>
          </a:prstGeom>
        </p:spPr>
      </p:pic>
    </p:spTree>
    <p:extLst>
      <p:ext uri="{BB962C8B-B14F-4D97-AF65-F5344CB8AC3E}">
        <p14:creationId xmlns:p14="http://schemas.microsoft.com/office/powerpoint/2010/main" val="357726344"/>
      </p:ext>
    </p:extLst>
  </p:cSld>
  <p:clrMapOvr>
    <a:masterClrMapping/>
  </p:clrMapOvr>
  <p:hf sldNum="0"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4.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8.xml"/><Relationship Id="rId13" Type="http://schemas.openxmlformats.org/officeDocument/2006/relationships/slideLayout" Target="../slideLayouts/slideLayout53.xml"/><Relationship Id="rId18" Type="http://schemas.openxmlformats.org/officeDocument/2006/relationships/slideLayout" Target="../slideLayouts/slideLayout58.xml"/><Relationship Id="rId26" Type="http://schemas.openxmlformats.org/officeDocument/2006/relationships/slideLayout" Target="../slideLayouts/slideLayout66.xml"/><Relationship Id="rId39" Type="http://schemas.openxmlformats.org/officeDocument/2006/relationships/slideLayout" Target="../slideLayouts/slideLayout79.xml"/><Relationship Id="rId3" Type="http://schemas.openxmlformats.org/officeDocument/2006/relationships/slideLayout" Target="../slideLayouts/slideLayout43.xml"/><Relationship Id="rId21" Type="http://schemas.openxmlformats.org/officeDocument/2006/relationships/slideLayout" Target="../slideLayouts/slideLayout61.xml"/><Relationship Id="rId34" Type="http://schemas.openxmlformats.org/officeDocument/2006/relationships/slideLayout" Target="../slideLayouts/slideLayout74.xml"/><Relationship Id="rId42" Type="http://schemas.openxmlformats.org/officeDocument/2006/relationships/theme" Target="../theme/theme2.xml"/><Relationship Id="rId7" Type="http://schemas.openxmlformats.org/officeDocument/2006/relationships/slideLayout" Target="../slideLayouts/slideLayout47.xml"/><Relationship Id="rId12" Type="http://schemas.openxmlformats.org/officeDocument/2006/relationships/slideLayout" Target="../slideLayouts/slideLayout52.xml"/><Relationship Id="rId17" Type="http://schemas.openxmlformats.org/officeDocument/2006/relationships/slideLayout" Target="../slideLayouts/slideLayout57.xml"/><Relationship Id="rId25" Type="http://schemas.openxmlformats.org/officeDocument/2006/relationships/slideLayout" Target="../slideLayouts/slideLayout65.xml"/><Relationship Id="rId33" Type="http://schemas.openxmlformats.org/officeDocument/2006/relationships/slideLayout" Target="../slideLayouts/slideLayout73.xml"/><Relationship Id="rId38" Type="http://schemas.openxmlformats.org/officeDocument/2006/relationships/slideLayout" Target="../slideLayouts/slideLayout78.xml"/><Relationship Id="rId46" Type="http://schemas.openxmlformats.org/officeDocument/2006/relationships/image" Target="../media/image4.svg"/><Relationship Id="rId2" Type="http://schemas.openxmlformats.org/officeDocument/2006/relationships/slideLayout" Target="../slideLayouts/slideLayout42.xml"/><Relationship Id="rId16" Type="http://schemas.openxmlformats.org/officeDocument/2006/relationships/slideLayout" Target="../slideLayouts/slideLayout56.xml"/><Relationship Id="rId20" Type="http://schemas.openxmlformats.org/officeDocument/2006/relationships/slideLayout" Target="../slideLayouts/slideLayout60.xml"/><Relationship Id="rId29" Type="http://schemas.openxmlformats.org/officeDocument/2006/relationships/slideLayout" Target="../slideLayouts/slideLayout69.xml"/><Relationship Id="rId41" Type="http://schemas.openxmlformats.org/officeDocument/2006/relationships/slideLayout" Target="../slideLayouts/slideLayout81.xml"/><Relationship Id="rId1" Type="http://schemas.openxmlformats.org/officeDocument/2006/relationships/slideLayout" Target="../slideLayouts/slideLayout41.xml"/><Relationship Id="rId6" Type="http://schemas.openxmlformats.org/officeDocument/2006/relationships/slideLayout" Target="../slideLayouts/slideLayout46.xml"/><Relationship Id="rId11" Type="http://schemas.openxmlformats.org/officeDocument/2006/relationships/slideLayout" Target="../slideLayouts/slideLayout51.xml"/><Relationship Id="rId24" Type="http://schemas.openxmlformats.org/officeDocument/2006/relationships/slideLayout" Target="../slideLayouts/slideLayout64.xml"/><Relationship Id="rId32" Type="http://schemas.openxmlformats.org/officeDocument/2006/relationships/slideLayout" Target="../slideLayouts/slideLayout72.xml"/><Relationship Id="rId37" Type="http://schemas.openxmlformats.org/officeDocument/2006/relationships/slideLayout" Target="../slideLayouts/slideLayout77.xml"/><Relationship Id="rId40" Type="http://schemas.openxmlformats.org/officeDocument/2006/relationships/slideLayout" Target="../slideLayouts/slideLayout80.xml"/><Relationship Id="rId45" Type="http://schemas.openxmlformats.org/officeDocument/2006/relationships/image" Target="../media/image3.png"/><Relationship Id="rId5" Type="http://schemas.openxmlformats.org/officeDocument/2006/relationships/slideLayout" Target="../slideLayouts/slideLayout45.xml"/><Relationship Id="rId15" Type="http://schemas.openxmlformats.org/officeDocument/2006/relationships/slideLayout" Target="../slideLayouts/slideLayout55.xml"/><Relationship Id="rId23" Type="http://schemas.openxmlformats.org/officeDocument/2006/relationships/slideLayout" Target="../slideLayouts/slideLayout63.xml"/><Relationship Id="rId28" Type="http://schemas.openxmlformats.org/officeDocument/2006/relationships/slideLayout" Target="../slideLayouts/slideLayout68.xml"/><Relationship Id="rId36" Type="http://schemas.openxmlformats.org/officeDocument/2006/relationships/slideLayout" Target="../slideLayouts/slideLayout76.xml"/><Relationship Id="rId10" Type="http://schemas.openxmlformats.org/officeDocument/2006/relationships/slideLayout" Target="../slideLayouts/slideLayout50.xml"/><Relationship Id="rId19" Type="http://schemas.openxmlformats.org/officeDocument/2006/relationships/slideLayout" Target="../slideLayouts/slideLayout59.xml"/><Relationship Id="rId31" Type="http://schemas.openxmlformats.org/officeDocument/2006/relationships/slideLayout" Target="../slideLayouts/slideLayout71.xml"/><Relationship Id="rId44" Type="http://schemas.openxmlformats.org/officeDocument/2006/relationships/image" Target="../media/image2.svg"/><Relationship Id="rId4" Type="http://schemas.openxmlformats.org/officeDocument/2006/relationships/slideLayout" Target="../slideLayouts/slideLayout44.xml"/><Relationship Id="rId9" Type="http://schemas.openxmlformats.org/officeDocument/2006/relationships/slideLayout" Target="../slideLayouts/slideLayout49.xml"/><Relationship Id="rId14" Type="http://schemas.openxmlformats.org/officeDocument/2006/relationships/slideLayout" Target="../slideLayouts/slideLayout54.xml"/><Relationship Id="rId22" Type="http://schemas.openxmlformats.org/officeDocument/2006/relationships/slideLayout" Target="../slideLayouts/slideLayout62.xml"/><Relationship Id="rId27" Type="http://schemas.openxmlformats.org/officeDocument/2006/relationships/slideLayout" Target="../slideLayouts/slideLayout67.xml"/><Relationship Id="rId30" Type="http://schemas.openxmlformats.org/officeDocument/2006/relationships/slideLayout" Target="../slideLayouts/slideLayout70.xml"/><Relationship Id="rId35" Type="http://schemas.openxmlformats.org/officeDocument/2006/relationships/slideLayout" Target="../slideLayouts/slideLayout75.xml"/><Relationship Id="rId43"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7" Type="http://schemas.openxmlformats.org/officeDocument/2006/relationships/image" Target="../media/image4.svg"/><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7" Type="http://schemas.openxmlformats.org/officeDocument/2006/relationships/image" Target="../media/image4.svg"/><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image" Target="../media/image3.png"/><Relationship Id="rId5" Type="http://schemas.openxmlformats.org/officeDocument/2006/relationships/image" Target="../media/image2.svg"/><Relationship Id="rId4" Type="http://schemas.openxmlformats.org/officeDocument/2006/relationships/image" Target="../media/image1.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9" Type="http://schemas.openxmlformats.org/officeDocument/2006/relationships/slideLayout" Target="../slideLayouts/slideLayout124.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42" Type="http://schemas.openxmlformats.org/officeDocument/2006/relationships/image" Target="../media/image1.png"/><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38" Type="http://schemas.openxmlformats.org/officeDocument/2006/relationships/slideLayout" Target="../slideLayouts/slideLayout123.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29" Type="http://schemas.openxmlformats.org/officeDocument/2006/relationships/slideLayout" Target="../slideLayouts/slideLayout114.xml"/><Relationship Id="rId41" Type="http://schemas.openxmlformats.org/officeDocument/2006/relationships/theme" Target="../theme/theme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slideLayout" Target="../slideLayouts/slideLayout122.xml"/><Relationship Id="rId40" Type="http://schemas.openxmlformats.org/officeDocument/2006/relationships/slideLayout" Target="../slideLayouts/slideLayout125.xml"/><Relationship Id="rId45" Type="http://schemas.openxmlformats.org/officeDocument/2006/relationships/image" Target="../media/image4.svg"/><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slideLayout" Target="../slideLayouts/slideLayout121.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4" Type="http://schemas.openxmlformats.org/officeDocument/2006/relationships/image" Target="../media/image3.png"/><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43" Type="http://schemas.openxmlformats.org/officeDocument/2006/relationships/image" Target="../media/image2.sv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26" Type="http://schemas.openxmlformats.org/officeDocument/2006/relationships/slideLayout" Target="../slideLayouts/slideLayout151.xml"/><Relationship Id="rId39" Type="http://schemas.openxmlformats.org/officeDocument/2006/relationships/slideLayout" Target="../slideLayouts/slideLayout164.xml"/><Relationship Id="rId3" Type="http://schemas.openxmlformats.org/officeDocument/2006/relationships/slideLayout" Target="../slideLayouts/slideLayout128.xml"/><Relationship Id="rId21" Type="http://schemas.openxmlformats.org/officeDocument/2006/relationships/slideLayout" Target="../slideLayouts/slideLayout146.xml"/><Relationship Id="rId34" Type="http://schemas.openxmlformats.org/officeDocument/2006/relationships/slideLayout" Target="../slideLayouts/slideLayout159.xml"/><Relationship Id="rId42" Type="http://schemas.openxmlformats.org/officeDocument/2006/relationships/slideLayout" Target="../slideLayouts/slideLayout167.xml"/><Relationship Id="rId47" Type="http://schemas.openxmlformats.org/officeDocument/2006/relationships/image" Target="../media/image4.svg"/><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5" Type="http://schemas.openxmlformats.org/officeDocument/2006/relationships/slideLayout" Target="../slideLayouts/slideLayout150.xml"/><Relationship Id="rId33" Type="http://schemas.openxmlformats.org/officeDocument/2006/relationships/slideLayout" Target="../slideLayouts/slideLayout158.xml"/><Relationship Id="rId38" Type="http://schemas.openxmlformats.org/officeDocument/2006/relationships/slideLayout" Target="../slideLayouts/slideLayout163.xml"/><Relationship Id="rId46" Type="http://schemas.openxmlformats.org/officeDocument/2006/relationships/image" Target="../media/image3.png"/><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29" Type="http://schemas.openxmlformats.org/officeDocument/2006/relationships/slideLayout" Target="../slideLayouts/slideLayout154.xml"/><Relationship Id="rId41" Type="http://schemas.openxmlformats.org/officeDocument/2006/relationships/slideLayout" Target="../slideLayouts/slideLayout166.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24" Type="http://schemas.openxmlformats.org/officeDocument/2006/relationships/slideLayout" Target="../slideLayouts/slideLayout149.xml"/><Relationship Id="rId32" Type="http://schemas.openxmlformats.org/officeDocument/2006/relationships/slideLayout" Target="../slideLayouts/slideLayout157.xml"/><Relationship Id="rId37" Type="http://schemas.openxmlformats.org/officeDocument/2006/relationships/slideLayout" Target="../slideLayouts/slideLayout162.xml"/><Relationship Id="rId40" Type="http://schemas.openxmlformats.org/officeDocument/2006/relationships/slideLayout" Target="../slideLayouts/slideLayout165.xml"/><Relationship Id="rId45" Type="http://schemas.openxmlformats.org/officeDocument/2006/relationships/image" Target="../media/image2.svg"/><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28" Type="http://schemas.openxmlformats.org/officeDocument/2006/relationships/slideLayout" Target="../slideLayouts/slideLayout153.xml"/><Relationship Id="rId36" Type="http://schemas.openxmlformats.org/officeDocument/2006/relationships/slideLayout" Target="../slideLayouts/slideLayout161.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31" Type="http://schemas.openxmlformats.org/officeDocument/2006/relationships/slideLayout" Target="../slideLayouts/slideLayout156.xml"/><Relationship Id="rId44" Type="http://schemas.openxmlformats.org/officeDocument/2006/relationships/image" Target="../media/image1.png"/><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slideLayout" Target="../slideLayouts/slideLayout147.xml"/><Relationship Id="rId27" Type="http://schemas.openxmlformats.org/officeDocument/2006/relationships/slideLayout" Target="../slideLayouts/slideLayout152.xml"/><Relationship Id="rId30" Type="http://schemas.openxmlformats.org/officeDocument/2006/relationships/slideLayout" Target="../slideLayouts/slideLayout155.xml"/><Relationship Id="rId35" Type="http://schemas.openxmlformats.org/officeDocument/2006/relationships/slideLayout" Target="../slideLayouts/slideLayout160.xml"/><Relationship Id="rId43"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slideLayout" Target="../slideLayouts/slideLayout180.xml"/><Relationship Id="rId18" Type="http://schemas.openxmlformats.org/officeDocument/2006/relationships/slideLayout" Target="../slideLayouts/slideLayout185.xml"/><Relationship Id="rId26" Type="http://schemas.openxmlformats.org/officeDocument/2006/relationships/slideLayout" Target="../slideLayouts/slideLayout193.xml"/><Relationship Id="rId39" Type="http://schemas.openxmlformats.org/officeDocument/2006/relationships/slideLayout" Target="../slideLayouts/slideLayout206.xml"/><Relationship Id="rId3" Type="http://schemas.openxmlformats.org/officeDocument/2006/relationships/slideLayout" Target="../slideLayouts/slideLayout170.xml"/><Relationship Id="rId21" Type="http://schemas.openxmlformats.org/officeDocument/2006/relationships/slideLayout" Target="../slideLayouts/slideLayout188.xml"/><Relationship Id="rId34" Type="http://schemas.openxmlformats.org/officeDocument/2006/relationships/slideLayout" Target="../slideLayouts/slideLayout201.xml"/><Relationship Id="rId42" Type="http://schemas.openxmlformats.org/officeDocument/2006/relationships/image" Target="../media/image1.png"/><Relationship Id="rId7" Type="http://schemas.openxmlformats.org/officeDocument/2006/relationships/slideLayout" Target="../slideLayouts/slideLayout174.xml"/><Relationship Id="rId12" Type="http://schemas.openxmlformats.org/officeDocument/2006/relationships/slideLayout" Target="../slideLayouts/slideLayout179.xml"/><Relationship Id="rId17" Type="http://schemas.openxmlformats.org/officeDocument/2006/relationships/slideLayout" Target="../slideLayouts/slideLayout184.xml"/><Relationship Id="rId25" Type="http://schemas.openxmlformats.org/officeDocument/2006/relationships/slideLayout" Target="../slideLayouts/slideLayout192.xml"/><Relationship Id="rId33" Type="http://schemas.openxmlformats.org/officeDocument/2006/relationships/slideLayout" Target="../slideLayouts/slideLayout200.xml"/><Relationship Id="rId38" Type="http://schemas.openxmlformats.org/officeDocument/2006/relationships/slideLayout" Target="../slideLayouts/slideLayout205.xml"/><Relationship Id="rId2" Type="http://schemas.openxmlformats.org/officeDocument/2006/relationships/slideLayout" Target="../slideLayouts/slideLayout169.xml"/><Relationship Id="rId16" Type="http://schemas.openxmlformats.org/officeDocument/2006/relationships/slideLayout" Target="../slideLayouts/slideLayout183.xml"/><Relationship Id="rId20" Type="http://schemas.openxmlformats.org/officeDocument/2006/relationships/slideLayout" Target="../slideLayouts/slideLayout187.xml"/><Relationship Id="rId29" Type="http://schemas.openxmlformats.org/officeDocument/2006/relationships/slideLayout" Target="../slideLayouts/slideLayout196.xml"/><Relationship Id="rId41" Type="http://schemas.openxmlformats.org/officeDocument/2006/relationships/theme" Target="../theme/theme7.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24" Type="http://schemas.openxmlformats.org/officeDocument/2006/relationships/slideLayout" Target="../slideLayouts/slideLayout191.xml"/><Relationship Id="rId32" Type="http://schemas.openxmlformats.org/officeDocument/2006/relationships/slideLayout" Target="../slideLayouts/slideLayout199.xml"/><Relationship Id="rId37" Type="http://schemas.openxmlformats.org/officeDocument/2006/relationships/slideLayout" Target="../slideLayouts/slideLayout204.xml"/><Relationship Id="rId40" Type="http://schemas.openxmlformats.org/officeDocument/2006/relationships/slideLayout" Target="../slideLayouts/slideLayout207.xml"/><Relationship Id="rId45" Type="http://schemas.openxmlformats.org/officeDocument/2006/relationships/image" Target="../media/image4.svg"/><Relationship Id="rId5" Type="http://schemas.openxmlformats.org/officeDocument/2006/relationships/slideLayout" Target="../slideLayouts/slideLayout172.xml"/><Relationship Id="rId15" Type="http://schemas.openxmlformats.org/officeDocument/2006/relationships/slideLayout" Target="../slideLayouts/slideLayout182.xml"/><Relationship Id="rId23" Type="http://schemas.openxmlformats.org/officeDocument/2006/relationships/slideLayout" Target="../slideLayouts/slideLayout190.xml"/><Relationship Id="rId28" Type="http://schemas.openxmlformats.org/officeDocument/2006/relationships/slideLayout" Target="../slideLayouts/slideLayout195.xml"/><Relationship Id="rId36" Type="http://schemas.openxmlformats.org/officeDocument/2006/relationships/slideLayout" Target="../slideLayouts/slideLayout203.xml"/><Relationship Id="rId10" Type="http://schemas.openxmlformats.org/officeDocument/2006/relationships/slideLayout" Target="../slideLayouts/slideLayout177.xml"/><Relationship Id="rId19" Type="http://schemas.openxmlformats.org/officeDocument/2006/relationships/slideLayout" Target="../slideLayouts/slideLayout186.xml"/><Relationship Id="rId31" Type="http://schemas.openxmlformats.org/officeDocument/2006/relationships/slideLayout" Target="../slideLayouts/slideLayout198.xml"/><Relationship Id="rId44" Type="http://schemas.openxmlformats.org/officeDocument/2006/relationships/image" Target="../media/image3.png"/><Relationship Id="rId4" Type="http://schemas.openxmlformats.org/officeDocument/2006/relationships/slideLayout" Target="../slideLayouts/slideLayout171.xml"/><Relationship Id="rId9" Type="http://schemas.openxmlformats.org/officeDocument/2006/relationships/slideLayout" Target="../slideLayouts/slideLayout176.xml"/><Relationship Id="rId14" Type="http://schemas.openxmlformats.org/officeDocument/2006/relationships/slideLayout" Target="../slideLayouts/slideLayout181.xml"/><Relationship Id="rId22" Type="http://schemas.openxmlformats.org/officeDocument/2006/relationships/slideLayout" Target="../slideLayouts/slideLayout189.xml"/><Relationship Id="rId27" Type="http://schemas.openxmlformats.org/officeDocument/2006/relationships/slideLayout" Target="../slideLayouts/slideLayout194.xml"/><Relationship Id="rId30" Type="http://schemas.openxmlformats.org/officeDocument/2006/relationships/slideLayout" Target="../slideLayouts/slideLayout197.xml"/><Relationship Id="rId35" Type="http://schemas.openxmlformats.org/officeDocument/2006/relationships/slideLayout" Target="../slideLayouts/slideLayout202.xml"/><Relationship Id="rId43" Type="http://schemas.openxmlformats.org/officeDocument/2006/relationships/image" Target="../media/image2.sv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17" Type="http://schemas.openxmlformats.org/officeDocument/2006/relationships/image" Target="../media/image10.jpeg"/><Relationship Id="rId2" Type="http://schemas.openxmlformats.org/officeDocument/2006/relationships/slideLayout" Target="../slideLayouts/slideLayout209.xml"/><Relationship Id="rId16" Type="http://schemas.openxmlformats.org/officeDocument/2006/relationships/theme" Target="../theme/theme8.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5" Type="http://schemas.openxmlformats.org/officeDocument/2006/relationships/slideLayout" Target="../slideLayouts/slideLayout212.xml"/><Relationship Id="rId15" Type="http://schemas.openxmlformats.org/officeDocument/2006/relationships/slideLayout" Target="../slideLayouts/slideLayout22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slideLayout" Target="../slideLayouts/slideLayout2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F5F6"/>
        </a:solidFill>
        <a:effectLst/>
      </p:bgPr>
    </p:bg>
    <p:spTree>
      <p:nvGrpSpPr>
        <p:cNvPr id="1" name=""/>
        <p:cNvGrpSpPr/>
        <p:nvPr/>
      </p:nvGrpSpPr>
      <p:grpSpPr>
        <a:xfrm>
          <a:off x="0" y="0"/>
          <a:ext cx="0" cy="0"/>
          <a:chOff x="0" y="0"/>
          <a:chExt cx="0" cy="0"/>
        </a:xfrm>
      </p:grpSpPr>
      <p:sp>
        <p:nvSpPr>
          <p:cNvPr id="12" name="Slide Number Placeholder">
            <a:extLst>
              <a:ext uri="{FF2B5EF4-FFF2-40B4-BE49-F238E27FC236}">
                <a16:creationId xmlns:a16="http://schemas.microsoft.com/office/drawing/2014/main" id="{948F094D-06E7-4D4C-A30E-6245801E4D2F}"/>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2947E464-F91B-FD47-B97A-E5129B454413}"/>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ctr"/>
          <a:lstStyle>
            <a:lvl1pPr algn="r">
              <a:defRPr sz="2000" b="1">
                <a:solidFill>
                  <a:srgbClr val="003C57"/>
                </a:solidFill>
              </a:defRPr>
            </a:lvl1pPr>
          </a:lstStyle>
          <a:p>
            <a:endParaRPr lang="en-US"/>
          </a:p>
        </p:txBody>
      </p:sp>
      <p:sp>
        <p:nvSpPr>
          <p:cNvPr id="5" name="Title Placeholder">
            <a:extLst>
              <a:ext uri="{FF2B5EF4-FFF2-40B4-BE49-F238E27FC236}">
                <a16:creationId xmlns:a16="http://schemas.microsoft.com/office/drawing/2014/main" id="{6DBF0174-0E48-4922-B59E-9E207247D338}"/>
              </a:ext>
            </a:extLst>
          </p:cNvPr>
          <p:cNvSpPr>
            <a:spLocks noGrp="1"/>
          </p:cNvSpPr>
          <p:nvPr>
            <p:ph type="title"/>
          </p:nvPr>
        </p:nvSpPr>
        <p:spPr>
          <a:xfrm>
            <a:off x="838200" y="826982"/>
            <a:ext cx="7379711" cy="2149034"/>
          </a:xfrm>
          <a:prstGeom prst="rect">
            <a:avLst/>
          </a:prstGeom>
        </p:spPr>
        <p:txBody>
          <a:bodyPr vert="horz" lIns="0" tIns="0" rIns="0" bIns="0" rtlCol="0" anchor="t" anchorCtr="0">
            <a:normAutofit/>
          </a:bodyPr>
          <a:lstStyle/>
          <a:p>
            <a:r>
              <a:rPr lang="en-US"/>
              <a:t>Write your title here </a:t>
            </a:r>
            <a:br>
              <a:rPr lang="en-US"/>
            </a:br>
            <a:r>
              <a:rPr lang="en-US"/>
              <a:t>(in sentence case)</a:t>
            </a:r>
            <a:endParaRPr lang="en-GB"/>
          </a:p>
        </p:txBody>
      </p:sp>
      <p:sp>
        <p:nvSpPr>
          <p:cNvPr id="3" name="Text Placeholder">
            <a:extLst>
              <a:ext uri="{FF2B5EF4-FFF2-40B4-BE49-F238E27FC236}">
                <a16:creationId xmlns:a16="http://schemas.microsoft.com/office/drawing/2014/main" id="{CBE85E22-5EF0-604F-9D81-8D55219770BA}"/>
              </a:ext>
            </a:extLst>
          </p:cNvPr>
          <p:cNvSpPr>
            <a:spLocks noGrp="1"/>
          </p:cNvSpPr>
          <p:nvPr>
            <p:ph type="body" idx="1"/>
          </p:nvPr>
        </p:nvSpPr>
        <p:spPr>
          <a:xfrm>
            <a:off x="838200" y="3081404"/>
            <a:ext cx="7379711" cy="2391425"/>
          </a:xfrm>
          <a:prstGeom prst="rect">
            <a:avLst/>
          </a:prstGeom>
        </p:spPr>
        <p:txBody>
          <a:bodyPr vert="horz" wrap="square" lIns="0" tIns="46800" rIns="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 (minimum recommended text size 18pt)</a:t>
            </a:r>
          </a:p>
        </p:txBody>
      </p:sp>
      <p:sp>
        <p:nvSpPr>
          <p:cNvPr id="16" name="Date Placeholder">
            <a:extLst>
              <a:ext uri="{FF2B5EF4-FFF2-40B4-BE49-F238E27FC236}">
                <a16:creationId xmlns:a16="http://schemas.microsoft.com/office/drawing/2014/main" id="{C57F1779-22FA-E74D-A68A-DE59AC0306AC}"/>
              </a:ext>
            </a:extLst>
          </p:cNvPr>
          <p:cNvSpPr>
            <a:spLocks noGrp="1"/>
          </p:cNvSpPr>
          <p:nvPr>
            <p:ph type="dt" sz="half" idx="2"/>
          </p:nvPr>
        </p:nvSpPr>
        <p:spPr>
          <a:xfrm>
            <a:off x="838200" y="5531312"/>
            <a:ext cx="2743200" cy="365125"/>
          </a:xfrm>
          <a:prstGeom prst="rect">
            <a:avLst/>
          </a:prstGeom>
        </p:spPr>
        <p:txBody>
          <a:bodyPr vert="horz" lIns="0" tIns="45720" rIns="91440" bIns="45720" rtlCol="0" anchor="ctr"/>
          <a:lstStyle>
            <a:lvl1pPr algn="l">
              <a:defRPr sz="2000" b="1">
                <a:solidFill>
                  <a:srgbClr val="003C57"/>
                </a:solidFill>
              </a:defRPr>
            </a:lvl1pPr>
          </a:lstStyle>
          <a:p>
            <a:fld id="{695CE8D2-2A51-934B-BEE8-FEA5F81FAF91}" type="datetime4">
              <a:rPr lang="en-GB" smtClean="0"/>
              <a:t>30 January 2024</a:t>
            </a:fld>
            <a:endParaRPr lang="en-US"/>
          </a:p>
        </p:txBody>
      </p:sp>
      <p:cxnSp>
        <p:nvCxnSpPr>
          <p:cNvPr id="15" name="Line">
            <a:extLst>
              <a:ext uri="{FF2B5EF4-FFF2-40B4-BE49-F238E27FC236}">
                <a16:creationId xmlns:a16="http://schemas.microsoft.com/office/drawing/2014/main" id="{6E5DCB11-47E3-BC4E-87BE-ED66A7AC92CD}"/>
              </a:ext>
            </a:extLst>
          </p:cNvPr>
          <p:cNvCxnSpPr>
            <a:cxnSpLocks/>
          </p:cNvCxnSpPr>
          <p:nvPr userDrawn="1"/>
        </p:nvCxnSpPr>
        <p:spPr>
          <a:xfrm>
            <a:off x="822000"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Logo" descr="Office for National Statistics logo">
            <a:extLst>
              <a:ext uri="{FF2B5EF4-FFF2-40B4-BE49-F238E27FC236}">
                <a16:creationId xmlns:a16="http://schemas.microsoft.com/office/drawing/2014/main" id="{825F068C-C955-AD4A-A83F-5D4A84BF0331}"/>
              </a:ext>
            </a:extLst>
          </p:cNvPr>
          <p:cNvPicPr>
            <a:picLocks noChangeAspect="1"/>
          </p:cNvPicPr>
          <p:nvPr userDrawn="1"/>
        </p:nvPicPr>
        <p:blipFill>
          <a:blip r:embed="rId42">
            <a:extLst>
              <a:ext uri="{96DAC541-7B7A-43D3-8B79-37D633B846F1}">
                <asvg:svgBlip xmlns:asvg="http://schemas.microsoft.com/office/drawing/2016/SVG/main" r:embed="rId43"/>
              </a:ext>
            </a:extLst>
          </a:blip>
          <a:srcRect/>
          <a:stretch/>
        </p:blipFill>
        <p:spPr>
          <a:xfrm>
            <a:off x="847849" y="6281865"/>
            <a:ext cx="3489869" cy="306034"/>
          </a:xfrm>
          <a:prstGeom prst="rect">
            <a:avLst/>
          </a:prstGeom>
        </p:spPr>
      </p:pic>
      <p:pic>
        <p:nvPicPr>
          <p:cNvPr id="10" name="Graphic 9">
            <a:extLst>
              <a:ext uri="{FF2B5EF4-FFF2-40B4-BE49-F238E27FC236}">
                <a16:creationId xmlns:a16="http://schemas.microsoft.com/office/drawing/2014/main" id="{D0081CDA-ECB1-443B-BCFA-5ED3827DD9E9}"/>
              </a:ext>
              <a:ext uri="{C183D7F6-B498-43B3-948B-1728B52AA6E4}">
                <adec:decorative xmlns:adec="http://schemas.microsoft.com/office/drawing/2017/decorative" val="1"/>
              </a:ext>
            </a:extLst>
          </p:cNvPr>
          <p:cNvPicPr>
            <a:picLocks noChangeAspect="1"/>
          </p:cNvPicPr>
          <p:nvPr userDrawn="1"/>
        </p:nvPicPr>
        <p:blipFill>
          <a:blip r:embed="rId44">
            <a:extLst>
              <a:ext uri="{96DAC541-7B7A-43D3-8B79-37D633B846F1}">
                <asvg:svgBlip xmlns:asvg="http://schemas.microsoft.com/office/drawing/2016/SVG/main" r:embed="rId45"/>
              </a:ext>
            </a:extLst>
          </a:blip>
          <a:srcRect/>
          <a:stretch/>
        </p:blipFill>
        <p:spPr>
          <a:xfrm>
            <a:off x="7619467" y="1568835"/>
            <a:ext cx="3769258" cy="4290954"/>
          </a:xfrm>
          <a:prstGeom prst="rect">
            <a:avLst/>
          </a:prstGeom>
        </p:spPr>
      </p:pic>
    </p:spTree>
    <p:extLst>
      <p:ext uri="{BB962C8B-B14F-4D97-AF65-F5344CB8AC3E}">
        <p14:creationId xmlns:p14="http://schemas.microsoft.com/office/powerpoint/2010/main" val="6480734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 id="2147483694" r:id="rId34"/>
    <p:sldLayoutId id="2147483695" r:id="rId35"/>
    <p:sldLayoutId id="2147483696" r:id="rId36"/>
    <p:sldLayoutId id="2147483697" r:id="rId37"/>
    <p:sldLayoutId id="2147483698" r:id="rId38"/>
    <p:sldLayoutId id="2147483699" r:id="rId39"/>
    <p:sldLayoutId id="2147483700" r:id="rId40"/>
  </p:sldLayoutIdLst>
  <p:hf sldNum="0" hdr="0"/>
  <p:txStyles>
    <p:titleStyle>
      <a:lvl1pPr algn="l" defTabSz="914400" rtl="0" eaLnBrk="1" latinLnBrk="0" hangingPunct="1">
        <a:lnSpc>
          <a:spcPct val="95000"/>
        </a:lnSpc>
        <a:spcBef>
          <a:spcPct val="0"/>
        </a:spcBef>
        <a:spcAft>
          <a:spcPts val="1000"/>
        </a:spcAft>
        <a:buNone/>
        <a:defRPr sz="4800" b="1" kern="1200" baseline="0">
          <a:solidFill>
            <a:srgbClr val="003C57"/>
          </a:solidFill>
          <a:latin typeface="+mj-lt"/>
          <a:ea typeface="+mj-ea"/>
          <a:cs typeface="+mj-cs"/>
        </a:defRPr>
      </a:lvl1pPr>
    </p:titleStyle>
    <p:bodyStyle>
      <a:lvl1pPr marL="252000" indent="-252000" algn="l" defTabSz="914400" rtl="0" eaLnBrk="1" latinLnBrk="0" hangingPunct="1">
        <a:lnSpc>
          <a:spcPct val="110000"/>
        </a:lnSpc>
        <a:spcBef>
          <a:spcPts val="0"/>
        </a:spcBef>
        <a:spcAft>
          <a:spcPts val="500"/>
        </a:spcAft>
        <a:buFont typeface="Arial" panose="020B0604020202020204" pitchFamily="34" charset="0"/>
        <a:buChar char="•"/>
        <a:defRPr sz="3200" kern="1200">
          <a:solidFill>
            <a:srgbClr val="003C57"/>
          </a:solidFill>
          <a:latin typeface="+mn-lt"/>
          <a:ea typeface="+mn-ea"/>
          <a:cs typeface="+mn-cs"/>
        </a:defRPr>
      </a:lvl1pPr>
      <a:lvl2pPr marL="468000" indent="-216000" algn="l" defTabSz="914400" rtl="0" eaLnBrk="1" latinLnBrk="0" hangingPunct="1">
        <a:lnSpc>
          <a:spcPct val="110000"/>
        </a:lnSpc>
        <a:spcBef>
          <a:spcPts val="0"/>
        </a:spcBef>
        <a:spcAft>
          <a:spcPts val="500"/>
        </a:spcAft>
        <a:buFont typeface="Arial" panose="020B0604020202020204" pitchFamily="34" charset="0"/>
        <a:buChar char="•"/>
        <a:defRPr sz="2800" kern="1200">
          <a:solidFill>
            <a:srgbClr val="003C57"/>
          </a:solidFill>
          <a:latin typeface="+mn-lt"/>
          <a:ea typeface="+mn-ea"/>
          <a:cs typeface="+mn-cs"/>
        </a:defRPr>
      </a:lvl2pPr>
      <a:lvl3pPr marL="648000" indent="-180000" algn="l" defTabSz="914400" rtl="0" eaLnBrk="1" latinLnBrk="0" hangingPunct="1">
        <a:lnSpc>
          <a:spcPct val="110000"/>
        </a:lnSpc>
        <a:spcBef>
          <a:spcPts val="0"/>
        </a:spcBef>
        <a:spcAft>
          <a:spcPts val="500"/>
        </a:spcAft>
        <a:buFont typeface="Arial" panose="020B0604020202020204" pitchFamily="34" charset="0"/>
        <a:buChar char="•"/>
        <a:defRPr sz="2400" kern="1200">
          <a:solidFill>
            <a:srgbClr val="003C57"/>
          </a:solidFill>
          <a:latin typeface="+mn-lt"/>
          <a:ea typeface="+mn-ea"/>
          <a:cs typeface="+mn-cs"/>
        </a:defRPr>
      </a:lvl3pPr>
      <a:lvl4pPr marL="828000" indent="-180000" algn="l" defTabSz="914400" rtl="0" eaLnBrk="1" latinLnBrk="0" hangingPunct="1">
        <a:lnSpc>
          <a:spcPct val="110000"/>
        </a:lnSpc>
        <a:spcBef>
          <a:spcPts val="0"/>
        </a:spcBef>
        <a:spcAft>
          <a:spcPts val="500"/>
        </a:spcAft>
        <a:buFont typeface="Arial" panose="020B0604020202020204" pitchFamily="34" charset="0"/>
        <a:buChar char="•"/>
        <a:defRPr sz="2000" kern="1200">
          <a:solidFill>
            <a:srgbClr val="003C57"/>
          </a:solidFill>
          <a:latin typeface="+mn-lt"/>
          <a:ea typeface="+mn-ea"/>
          <a:cs typeface="+mn-cs"/>
        </a:defRPr>
      </a:lvl4pPr>
      <a:lvl5pPr marL="1008000" indent="-180000" algn="l" defTabSz="914400" rtl="0" eaLnBrk="1" latinLnBrk="0" hangingPunct="1">
        <a:lnSpc>
          <a:spcPct val="110000"/>
        </a:lnSpc>
        <a:spcBef>
          <a:spcPts val="0"/>
        </a:spcBef>
        <a:spcAft>
          <a:spcPts val="500"/>
        </a:spcAft>
        <a:buFont typeface="Arial" panose="020B0604020202020204" pitchFamily="34" charset="0"/>
        <a:buChar char="•"/>
        <a:defRPr sz="1800" kern="1200">
          <a:solidFill>
            <a:srgbClr val="003C5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p15:clr>
            <a:srgbClr val="F26B43"/>
          </p15:clr>
        </p15:guide>
        <p15:guide id="2" orient="horz" pos="3634">
          <p15:clr>
            <a:srgbClr val="F26B43"/>
          </p15:clr>
        </p15:guide>
        <p15:guide id="3" pos="7174">
          <p15:clr>
            <a:srgbClr val="F26B43"/>
          </p15:clr>
        </p15:guide>
        <p15:guide id="4" orient="horz" pos="39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5F5F6"/>
        </a:solidFill>
        <a:effectLst/>
      </p:bgPr>
    </p:bg>
    <p:spTree>
      <p:nvGrpSpPr>
        <p:cNvPr id="1" name=""/>
        <p:cNvGrpSpPr/>
        <p:nvPr/>
      </p:nvGrpSpPr>
      <p:grpSpPr>
        <a:xfrm>
          <a:off x="0" y="0"/>
          <a:ext cx="0" cy="0"/>
          <a:chOff x="0" y="0"/>
          <a:chExt cx="0" cy="0"/>
        </a:xfrm>
      </p:grpSpPr>
      <p:sp>
        <p:nvSpPr>
          <p:cNvPr id="12" name="Slide Number Placeholder">
            <a:extLst>
              <a:ext uri="{FF2B5EF4-FFF2-40B4-BE49-F238E27FC236}">
                <a16:creationId xmlns:a16="http://schemas.microsoft.com/office/drawing/2014/main" id="{948F094D-06E7-4D4C-A30E-6245801E4D2F}"/>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2947E464-F91B-FD47-B97A-E5129B454413}"/>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ctr"/>
          <a:lstStyle>
            <a:lvl1pPr algn="r">
              <a:defRPr sz="2000" b="1">
                <a:solidFill>
                  <a:srgbClr val="003C57"/>
                </a:solidFill>
              </a:defRPr>
            </a:lvl1pPr>
          </a:lstStyle>
          <a:p>
            <a:r>
              <a:rPr lang="en-US"/>
              <a:t>June 2023</a:t>
            </a:r>
          </a:p>
        </p:txBody>
      </p:sp>
      <p:sp>
        <p:nvSpPr>
          <p:cNvPr id="5" name="Title Placeholder">
            <a:extLst>
              <a:ext uri="{FF2B5EF4-FFF2-40B4-BE49-F238E27FC236}">
                <a16:creationId xmlns:a16="http://schemas.microsoft.com/office/drawing/2014/main" id="{6DBF0174-0E48-4922-B59E-9E207247D338}"/>
              </a:ext>
            </a:extLst>
          </p:cNvPr>
          <p:cNvSpPr>
            <a:spLocks noGrp="1"/>
          </p:cNvSpPr>
          <p:nvPr>
            <p:ph type="title"/>
          </p:nvPr>
        </p:nvSpPr>
        <p:spPr>
          <a:xfrm>
            <a:off x="838200" y="826982"/>
            <a:ext cx="7379711" cy="2149034"/>
          </a:xfrm>
          <a:prstGeom prst="rect">
            <a:avLst/>
          </a:prstGeom>
        </p:spPr>
        <p:txBody>
          <a:bodyPr vert="horz" lIns="0" tIns="0" rIns="0" bIns="0" rtlCol="0" anchor="t" anchorCtr="0">
            <a:normAutofit/>
          </a:bodyPr>
          <a:lstStyle/>
          <a:p>
            <a:r>
              <a:rPr lang="en-US"/>
              <a:t>Write your title here </a:t>
            </a:r>
            <a:br>
              <a:rPr lang="en-US"/>
            </a:br>
            <a:r>
              <a:rPr lang="en-US"/>
              <a:t>(in sentence case)</a:t>
            </a:r>
            <a:endParaRPr lang="en-GB"/>
          </a:p>
        </p:txBody>
      </p:sp>
      <p:sp>
        <p:nvSpPr>
          <p:cNvPr id="3" name="Text Placeholder">
            <a:extLst>
              <a:ext uri="{FF2B5EF4-FFF2-40B4-BE49-F238E27FC236}">
                <a16:creationId xmlns:a16="http://schemas.microsoft.com/office/drawing/2014/main" id="{CBE85E22-5EF0-604F-9D81-8D55219770BA}"/>
              </a:ext>
            </a:extLst>
          </p:cNvPr>
          <p:cNvSpPr>
            <a:spLocks noGrp="1"/>
          </p:cNvSpPr>
          <p:nvPr>
            <p:ph type="body" idx="1"/>
          </p:nvPr>
        </p:nvSpPr>
        <p:spPr>
          <a:xfrm>
            <a:off x="838200" y="3081404"/>
            <a:ext cx="7379711" cy="2391425"/>
          </a:xfrm>
          <a:prstGeom prst="rect">
            <a:avLst/>
          </a:prstGeom>
        </p:spPr>
        <p:txBody>
          <a:bodyPr vert="horz" wrap="square" lIns="0" tIns="46800" rIns="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 (minimum recommended text size 18pt)</a:t>
            </a:r>
          </a:p>
        </p:txBody>
      </p:sp>
      <p:sp>
        <p:nvSpPr>
          <p:cNvPr id="16" name="Date Placeholder">
            <a:extLst>
              <a:ext uri="{FF2B5EF4-FFF2-40B4-BE49-F238E27FC236}">
                <a16:creationId xmlns:a16="http://schemas.microsoft.com/office/drawing/2014/main" id="{C57F1779-22FA-E74D-A68A-DE59AC0306AC}"/>
              </a:ext>
            </a:extLst>
          </p:cNvPr>
          <p:cNvSpPr>
            <a:spLocks noGrp="1"/>
          </p:cNvSpPr>
          <p:nvPr>
            <p:ph type="dt" sz="half" idx="2"/>
          </p:nvPr>
        </p:nvSpPr>
        <p:spPr>
          <a:xfrm>
            <a:off x="838200" y="5531312"/>
            <a:ext cx="2743200" cy="365125"/>
          </a:xfrm>
          <a:prstGeom prst="rect">
            <a:avLst/>
          </a:prstGeom>
        </p:spPr>
        <p:txBody>
          <a:bodyPr vert="horz" lIns="0" tIns="45720" rIns="91440" bIns="45720" rtlCol="0" anchor="ctr"/>
          <a:lstStyle>
            <a:lvl1pPr algn="l">
              <a:defRPr sz="2000" b="1">
                <a:solidFill>
                  <a:srgbClr val="003C57"/>
                </a:solidFill>
              </a:defRPr>
            </a:lvl1pPr>
          </a:lstStyle>
          <a:p>
            <a:endParaRPr lang="en-US"/>
          </a:p>
        </p:txBody>
      </p:sp>
      <p:cxnSp>
        <p:nvCxnSpPr>
          <p:cNvPr id="15" name="Line">
            <a:extLst>
              <a:ext uri="{FF2B5EF4-FFF2-40B4-BE49-F238E27FC236}">
                <a16:creationId xmlns:a16="http://schemas.microsoft.com/office/drawing/2014/main" id="{6E5DCB11-47E3-BC4E-87BE-ED66A7AC92CD}"/>
              </a:ext>
            </a:extLst>
          </p:cNvPr>
          <p:cNvCxnSpPr>
            <a:cxnSpLocks/>
          </p:cNvCxnSpPr>
          <p:nvPr userDrawn="1"/>
        </p:nvCxnSpPr>
        <p:spPr>
          <a:xfrm>
            <a:off x="822000"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Logo" descr="Office for National Statistics logo">
            <a:extLst>
              <a:ext uri="{FF2B5EF4-FFF2-40B4-BE49-F238E27FC236}">
                <a16:creationId xmlns:a16="http://schemas.microsoft.com/office/drawing/2014/main" id="{825F068C-C955-AD4A-A83F-5D4A84BF0331}"/>
              </a:ext>
            </a:extLst>
          </p:cNvPr>
          <p:cNvPicPr>
            <a:picLocks noChangeAspect="1"/>
          </p:cNvPicPr>
          <p:nvPr userDrawn="1"/>
        </p:nvPicPr>
        <p:blipFill>
          <a:blip r:embed="rId43">
            <a:extLst>
              <a:ext uri="{96DAC541-7B7A-43D3-8B79-37D633B846F1}">
                <asvg:svgBlip xmlns:asvg="http://schemas.microsoft.com/office/drawing/2016/SVG/main" r:embed="rId44"/>
              </a:ext>
            </a:extLst>
          </a:blip>
          <a:srcRect/>
          <a:stretch/>
        </p:blipFill>
        <p:spPr>
          <a:xfrm>
            <a:off x="847849" y="6281865"/>
            <a:ext cx="3489869" cy="306034"/>
          </a:xfrm>
          <a:prstGeom prst="rect">
            <a:avLst/>
          </a:prstGeom>
        </p:spPr>
      </p:pic>
      <p:pic>
        <p:nvPicPr>
          <p:cNvPr id="10" name="Graphic 9">
            <a:extLst>
              <a:ext uri="{FF2B5EF4-FFF2-40B4-BE49-F238E27FC236}">
                <a16:creationId xmlns:a16="http://schemas.microsoft.com/office/drawing/2014/main" id="{D0081CDA-ECB1-443B-BCFA-5ED3827DD9E9}"/>
              </a:ext>
              <a:ext uri="{C183D7F6-B498-43B3-948B-1728B52AA6E4}">
                <adec:decorative xmlns:adec="http://schemas.microsoft.com/office/drawing/2017/decorative" val="1"/>
              </a:ext>
            </a:extLst>
          </p:cNvPr>
          <p:cNvPicPr>
            <a:picLocks noChangeAspect="1"/>
          </p:cNvPicPr>
          <p:nvPr userDrawn="1"/>
        </p:nvPicPr>
        <p:blipFill>
          <a:blip r:embed="rId45">
            <a:extLst>
              <a:ext uri="{96DAC541-7B7A-43D3-8B79-37D633B846F1}">
                <asvg:svgBlip xmlns:asvg="http://schemas.microsoft.com/office/drawing/2016/SVG/main" r:embed="rId46"/>
              </a:ext>
            </a:extLst>
          </a:blip>
          <a:srcRect/>
          <a:stretch/>
        </p:blipFill>
        <p:spPr>
          <a:xfrm>
            <a:off x="7619467" y="1568835"/>
            <a:ext cx="3769258" cy="4290954"/>
          </a:xfrm>
          <a:prstGeom prst="rect">
            <a:avLst/>
          </a:prstGeom>
        </p:spPr>
      </p:pic>
    </p:spTree>
    <p:extLst>
      <p:ext uri="{BB962C8B-B14F-4D97-AF65-F5344CB8AC3E}">
        <p14:creationId xmlns:p14="http://schemas.microsoft.com/office/powerpoint/2010/main" val="1081454263"/>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 id="2147483718" r:id="rId17"/>
    <p:sldLayoutId id="2147483719" r:id="rId18"/>
    <p:sldLayoutId id="2147483720" r:id="rId19"/>
    <p:sldLayoutId id="2147483721" r:id="rId20"/>
    <p:sldLayoutId id="2147483722" r:id="rId21"/>
    <p:sldLayoutId id="2147483723" r:id="rId22"/>
    <p:sldLayoutId id="2147483724" r:id="rId23"/>
    <p:sldLayoutId id="2147483725" r:id="rId24"/>
    <p:sldLayoutId id="2147483726" r:id="rId25"/>
    <p:sldLayoutId id="2147483727" r:id="rId26"/>
    <p:sldLayoutId id="2147483728" r:id="rId27"/>
    <p:sldLayoutId id="2147483729" r:id="rId28"/>
    <p:sldLayoutId id="2147483730" r:id="rId29"/>
    <p:sldLayoutId id="2147483731" r:id="rId30"/>
    <p:sldLayoutId id="2147483732" r:id="rId31"/>
    <p:sldLayoutId id="2147483733" r:id="rId32"/>
    <p:sldLayoutId id="2147483734" r:id="rId33"/>
    <p:sldLayoutId id="2147483735" r:id="rId34"/>
    <p:sldLayoutId id="2147483736" r:id="rId35"/>
    <p:sldLayoutId id="2147483737" r:id="rId36"/>
    <p:sldLayoutId id="2147483738" r:id="rId37"/>
    <p:sldLayoutId id="2147483739" r:id="rId38"/>
    <p:sldLayoutId id="2147483740" r:id="rId39"/>
    <p:sldLayoutId id="2147483741" r:id="rId40"/>
    <p:sldLayoutId id="2147483742" r:id="rId41"/>
  </p:sldLayoutIdLst>
  <p:hf sldNum="0" hdr="0" dt="0"/>
  <p:txStyles>
    <p:titleStyle>
      <a:lvl1pPr algn="l" defTabSz="914400" rtl="0" eaLnBrk="1" latinLnBrk="0" hangingPunct="1">
        <a:lnSpc>
          <a:spcPct val="95000"/>
        </a:lnSpc>
        <a:spcBef>
          <a:spcPct val="0"/>
        </a:spcBef>
        <a:spcAft>
          <a:spcPts val="1000"/>
        </a:spcAft>
        <a:buNone/>
        <a:defRPr sz="4800" b="1" kern="1200" baseline="0">
          <a:solidFill>
            <a:srgbClr val="003C57"/>
          </a:solidFill>
          <a:latin typeface="+mj-lt"/>
          <a:ea typeface="+mj-ea"/>
          <a:cs typeface="+mj-cs"/>
        </a:defRPr>
      </a:lvl1pPr>
    </p:titleStyle>
    <p:bodyStyle>
      <a:lvl1pPr marL="252000" indent="-252000" algn="l" defTabSz="914400" rtl="0" eaLnBrk="1" latinLnBrk="0" hangingPunct="1">
        <a:lnSpc>
          <a:spcPct val="110000"/>
        </a:lnSpc>
        <a:spcBef>
          <a:spcPts val="0"/>
        </a:spcBef>
        <a:spcAft>
          <a:spcPts val="500"/>
        </a:spcAft>
        <a:buFont typeface="Arial" panose="020B0604020202020204" pitchFamily="34" charset="0"/>
        <a:buChar char="•"/>
        <a:defRPr sz="3200" kern="1200">
          <a:solidFill>
            <a:srgbClr val="003C57"/>
          </a:solidFill>
          <a:latin typeface="+mn-lt"/>
          <a:ea typeface="+mn-ea"/>
          <a:cs typeface="+mn-cs"/>
        </a:defRPr>
      </a:lvl1pPr>
      <a:lvl2pPr marL="468000" indent="-216000" algn="l" defTabSz="914400" rtl="0" eaLnBrk="1" latinLnBrk="0" hangingPunct="1">
        <a:lnSpc>
          <a:spcPct val="110000"/>
        </a:lnSpc>
        <a:spcBef>
          <a:spcPts val="0"/>
        </a:spcBef>
        <a:spcAft>
          <a:spcPts val="500"/>
        </a:spcAft>
        <a:buFont typeface="Arial" panose="020B0604020202020204" pitchFamily="34" charset="0"/>
        <a:buChar char="•"/>
        <a:defRPr sz="2800" kern="1200">
          <a:solidFill>
            <a:srgbClr val="003C57"/>
          </a:solidFill>
          <a:latin typeface="+mn-lt"/>
          <a:ea typeface="+mn-ea"/>
          <a:cs typeface="+mn-cs"/>
        </a:defRPr>
      </a:lvl2pPr>
      <a:lvl3pPr marL="648000" indent="-180000" algn="l" defTabSz="914400" rtl="0" eaLnBrk="1" latinLnBrk="0" hangingPunct="1">
        <a:lnSpc>
          <a:spcPct val="110000"/>
        </a:lnSpc>
        <a:spcBef>
          <a:spcPts val="0"/>
        </a:spcBef>
        <a:spcAft>
          <a:spcPts val="500"/>
        </a:spcAft>
        <a:buFont typeface="Arial" panose="020B0604020202020204" pitchFamily="34" charset="0"/>
        <a:buChar char="•"/>
        <a:defRPr sz="2400" kern="1200">
          <a:solidFill>
            <a:srgbClr val="003C57"/>
          </a:solidFill>
          <a:latin typeface="+mn-lt"/>
          <a:ea typeface="+mn-ea"/>
          <a:cs typeface="+mn-cs"/>
        </a:defRPr>
      </a:lvl3pPr>
      <a:lvl4pPr marL="828000" indent="-180000" algn="l" defTabSz="914400" rtl="0" eaLnBrk="1" latinLnBrk="0" hangingPunct="1">
        <a:lnSpc>
          <a:spcPct val="110000"/>
        </a:lnSpc>
        <a:spcBef>
          <a:spcPts val="0"/>
        </a:spcBef>
        <a:spcAft>
          <a:spcPts val="500"/>
        </a:spcAft>
        <a:buFont typeface="Arial" panose="020B0604020202020204" pitchFamily="34" charset="0"/>
        <a:buChar char="•"/>
        <a:defRPr sz="2000" kern="1200">
          <a:solidFill>
            <a:srgbClr val="003C57"/>
          </a:solidFill>
          <a:latin typeface="+mn-lt"/>
          <a:ea typeface="+mn-ea"/>
          <a:cs typeface="+mn-cs"/>
        </a:defRPr>
      </a:lvl4pPr>
      <a:lvl5pPr marL="1008000" indent="-180000" algn="l" defTabSz="914400" rtl="0" eaLnBrk="1" latinLnBrk="0" hangingPunct="1">
        <a:lnSpc>
          <a:spcPct val="110000"/>
        </a:lnSpc>
        <a:spcBef>
          <a:spcPts val="0"/>
        </a:spcBef>
        <a:spcAft>
          <a:spcPts val="500"/>
        </a:spcAft>
        <a:buFont typeface="Arial" panose="020B0604020202020204" pitchFamily="34" charset="0"/>
        <a:buChar char="•"/>
        <a:defRPr sz="1800" kern="1200">
          <a:solidFill>
            <a:srgbClr val="003C5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p15:clr>
            <a:srgbClr val="F26B43"/>
          </p15:clr>
        </p15:guide>
        <p15:guide id="2" orient="horz" pos="3634">
          <p15:clr>
            <a:srgbClr val="F26B43"/>
          </p15:clr>
        </p15:guide>
        <p15:guide id="3" pos="7174">
          <p15:clr>
            <a:srgbClr val="F26B43"/>
          </p15:clr>
        </p15:guide>
        <p15:guide id="4" orient="horz" pos="39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5F5F6"/>
        </a:solidFill>
        <a:effectLst/>
      </p:bgPr>
    </p:bg>
    <p:spTree>
      <p:nvGrpSpPr>
        <p:cNvPr id="1" name=""/>
        <p:cNvGrpSpPr/>
        <p:nvPr/>
      </p:nvGrpSpPr>
      <p:grpSpPr>
        <a:xfrm>
          <a:off x="0" y="0"/>
          <a:ext cx="0" cy="0"/>
          <a:chOff x="0" y="0"/>
          <a:chExt cx="0" cy="0"/>
        </a:xfrm>
      </p:grpSpPr>
      <p:sp>
        <p:nvSpPr>
          <p:cNvPr id="12" name="Slide Number Placeholder">
            <a:extLst>
              <a:ext uri="{FF2B5EF4-FFF2-40B4-BE49-F238E27FC236}">
                <a16:creationId xmlns:a16="http://schemas.microsoft.com/office/drawing/2014/main" id="{948F094D-06E7-4D4C-A30E-6245801E4D2F}"/>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2947E464-F91B-FD47-B97A-E5129B454413}"/>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ctr"/>
          <a:lstStyle>
            <a:lvl1pPr algn="r">
              <a:defRPr sz="2000" b="1">
                <a:solidFill>
                  <a:srgbClr val="003C57"/>
                </a:solidFill>
              </a:defRPr>
            </a:lvl1pPr>
          </a:lstStyle>
          <a:p>
            <a:r>
              <a:rPr lang="en-US"/>
              <a:t>June 2023</a:t>
            </a:r>
          </a:p>
        </p:txBody>
      </p:sp>
      <p:sp>
        <p:nvSpPr>
          <p:cNvPr id="5" name="Title Placeholder">
            <a:extLst>
              <a:ext uri="{FF2B5EF4-FFF2-40B4-BE49-F238E27FC236}">
                <a16:creationId xmlns:a16="http://schemas.microsoft.com/office/drawing/2014/main" id="{6DBF0174-0E48-4922-B59E-9E207247D338}"/>
              </a:ext>
            </a:extLst>
          </p:cNvPr>
          <p:cNvSpPr>
            <a:spLocks noGrp="1"/>
          </p:cNvSpPr>
          <p:nvPr>
            <p:ph type="title"/>
          </p:nvPr>
        </p:nvSpPr>
        <p:spPr>
          <a:xfrm>
            <a:off x="838200" y="826982"/>
            <a:ext cx="7379711" cy="2149034"/>
          </a:xfrm>
          <a:prstGeom prst="rect">
            <a:avLst/>
          </a:prstGeom>
        </p:spPr>
        <p:txBody>
          <a:bodyPr vert="horz" lIns="0" tIns="0" rIns="0" bIns="0" rtlCol="0" anchor="t" anchorCtr="0">
            <a:normAutofit/>
          </a:bodyPr>
          <a:lstStyle/>
          <a:p>
            <a:r>
              <a:rPr lang="en-US"/>
              <a:t>Write your title here </a:t>
            </a:r>
            <a:br>
              <a:rPr lang="en-US"/>
            </a:br>
            <a:r>
              <a:rPr lang="en-US"/>
              <a:t>(in sentence case)</a:t>
            </a:r>
            <a:endParaRPr lang="en-GB"/>
          </a:p>
        </p:txBody>
      </p:sp>
      <p:sp>
        <p:nvSpPr>
          <p:cNvPr id="3" name="Text Placeholder">
            <a:extLst>
              <a:ext uri="{FF2B5EF4-FFF2-40B4-BE49-F238E27FC236}">
                <a16:creationId xmlns:a16="http://schemas.microsoft.com/office/drawing/2014/main" id="{CBE85E22-5EF0-604F-9D81-8D55219770BA}"/>
              </a:ext>
            </a:extLst>
          </p:cNvPr>
          <p:cNvSpPr>
            <a:spLocks noGrp="1"/>
          </p:cNvSpPr>
          <p:nvPr>
            <p:ph type="body" idx="1"/>
          </p:nvPr>
        </p:nvSpPr>
        <p:spPr>
          <a:xfrm>
            <a:off x="838200" y="3081404"/>
            <a:ext cx="7379711" cy="2391425"/>
          </a:xfrm>
          <a:prstGeom prst="rect">
            <a:avLst/>
          </a:prstGeom>
        </p:spPr>
        <p:txBody>
          <a:bodyPr vert="horz" wrap="square" lIns="0" tIns="46800" rIns="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 (minimum recommended text size 18pt)</a:t>
            </a:r>
          </a:p>
        </p:txBody>
      </p:sp>
      <p:sp>
        <p:nvSpPr>
          <p:cNvPr id="16" name="Date Placeholder">
            <a:extLst>
              <a:ext uri="{FF2B5EF4-FFF2-40B4-BE49-F238E27FC236}">
                <a16:creationId xmlns:a16="http://schemas.microsoft.com/office/drawing/2014/main" id="{C57F1779-22FA-E74D-A68A-DE59AC0306AC}"/>
              </a:ext>
            </a:extLst>
          </p:cNvPr>
          <p:cNvSpPr>
            <a:spLocks noGrp="1"/>
          </p:cNvSpPr>
          <p:nvPr>
            <p:ph type="dt" sz="half" idx="2"/>
          </p:nvPr>
        </p:nvSpPr>
        <p:spPr>
          <a:xfrm>
            <a:off x="838200" y="5531312"/>
            <a:ext cx="2743200" cy="365125"/>
          </a:xfrm>
          <a:prstGeom prst="rect">
            <a:avLst/>
          </a:prstGeom>
        </p:spPr>
        <p:txBody>
          <a:bodyPr vert="horz" lIns="0" tIns="45720" rIns="91440" bIns="45720" rtlCol="0" anchor="ctr"/>
          <a:lstStyle>
            <a:lvl1pPr algn="l">
              <a:defRPr sz="2000" b="1">
                <a:solidFill>
                  <a:srgbClr val="003C57"/>
                </a:solidFill>
              </a:defRPr>
            </a:lvl1pPr>
          </a:lstStyle>
          <a:p>
            <a:fld id="{669350E0-EE84-487E-B7A3-7657F1604EE3}" type="datetime4">
              <a:rPr lang="en-GB" smtClean="0"/>
              <a:t>30 January 2024</a:t>
            </a:fld>
            <a:endParaRPr lang="en-US"/>
          </a:p>
        </p:txBody>
      </p:sp>
      <p:cxnSp>
        <p:nvCxnSpPr>
          <p:cNvPr id="15" name="Line">
            <a:extLst>
              <a:ext uri="{FF2B5EF4-FFF2-40B4-BE49-F238E27FC236}">
                <a16:creationId xmlns:a16="http://schemas.microsoft.com/office/drawing/2014/main" id="{6E5DCB11-47E3-BC4E-87BE-ED66A7AC92CD}"/>
              </a:ext>
            </a:extLst>
          </p:cNvPr>
          <p:cNvCxnSpPr>
            <a:cxnSpLocks/>
          </p:cNvCxnSpPr>
          <p:nvPr userDrawn="1"/>
        </p:nvCxnSpPr>
        <p:spPr>
          <a:xfrm>
            <a:off x="822000"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Logo" descr="Office for National Statistics logo">
            <a:extLst>
              <a:ext uri="{FF2B5EF4-FFF2-40B4-BE49-F238E27FC236}">
                <a16:creationId xmlns:a16="http://schemas.microsoft.com/office/drawing/2014/main" id="{825F068C-C955-AD4A-A83F-5D4A84BF033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847849" y="6281865"/>
            <a:ext cx="3489869" cy="306034"/>
          </a:xfrm>
          <a:prstGeom prst="rect">
            <a:avLst/>
          </a:prstGeom>
        </p:spPr>
      </p:pic>
      <p:pic>
        <p:nvPicPr>
          <p:cNvPr id="10" name="Graphic 9">
            <a:extLst>
              <a:ext uri="{FF2B5EF4-FFF2-40B4-BE49-F238E27FC236}">
                <a16:creationId xmlns:a16="http://schemas.microsoft.com/office/drawing/2014/main" id="{D0081CDA-ECB1-443B-BCFA-5ED3827DD9E9}"/>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7619467" y="1568835"/>
            <a:ext cx="3769258" cy="4290954"/>
          </a:xfrm>
          <a:prstGeom prst="rect">
            <a:avLst/>
          </a:prstGeom>
        </p:spPr>
      </p:pic>
    </p:spTree>
    <p:extLst>
      <p:ext uri="{BB962C8B-B14F-4D97-AF65-F5344CB8AC3E}">
        <p14:creationId xmlns:p14="http://schemas.microsoft.com/office/powerpoint/2010/main" val="3155956771"/>
      </p:ext>
    </p:extLst>
  </p:cSld>
  <p:clrMap bg1="lt1" tx1="dk1" bg2="lt2" tx2="dk2" accent1="accent1" accent2="accent2" accent3="accent3" accent4="accent4" accent5="accent5" accent6="accent6" hlink="hlink" folHlink="folHlink"/>
  <p:sldLayoutIdLst>
    <p:sldLayoutId id="2147483744" r:id="rId1"/>
    <p:sldLayoutId id="2147483745" r:id="rId2"/>
  </p:sldLayoutIdLst>
  <p:hf sldNum="0" hdr="0"/>
  <p:txStyles>
    <p:titleStyle>
      <a:lvl1pPr algn="l" defTabSz="914400" rtl="0" eaLnBrk="1" latinLnBrk="0" hangingPunct="1">
        <a:lnSpc>
          <a:spcPct val="95000"/>
        </a:lnSpc>
        <a:spcBef>
          <a:spcPct val="0"/>
        </a:spcBef>
        <a:spcAft>
          <a:spcPts val="1000"/>
        </a:spcAft>
        <a:buNone/>
        <a:defRPr sz="4800" b="1" kern="1200" baseline="0">
          <a:solidFill>
            <a:srgbClr val="003C57"/>
          </a:solidFill>
          <a:latin typeface="+mj-lt"/>
          <a:ea typeface="+mj-ea"/>
          <a:cs typeface="+mj-cs"/>
        </a:defRPr>
      </a:lvl1pPr>
    </p:titleStyle>
    <p:bodyStyle>
      <a:lvl1pPr marL="252000" indent="-252000" algn="l" defTabSz="914400" rtl="0" eaLnBrk="1" latinLnBrk="0" hangingPunct="1">
        <a:lnSpc>
          <a:spcPct val="110000"/>
        </a:lnSpc>
        <a:spcBef>
          <a:spcPts val="0"/>
        </a:spcBef>
        <a:spcAft>
          <a:spcPts val="500"/>
        </a:spcAft>
        <a:buFont typeface="Arial" panose="020B0604020202020204" pitchFamily="34" charset="0"/>
        <a:buChar char="•"/>
        <a:defRPr sz="3200" kern="1200">
          <a:solidFill>
            <a:srgbClr val="003C57"/>
          </a:solidFill>
          <a:latin typeface="+mn-lt"/>
          <a:ea typeface="+mn-ea"/>
          <a:cs typeface="+mn-cs"/>
        </a:defRPr>
      </a:lvl1pPr>
      <a:lvl2pPr marL="468000" indent="-216000" algn="l" defTabSz="914400" rtl="0" eaLnBrk="1" latinLnBrk="0" hangingPunct="1">
        <a:lnSpc>
          <a:spcPct val="110000"/>
        </a:lnSpc>
        <a:spcBef>
          <a:spcPts val="0"/>
        </a:spcBef>
        <a:spcAft>
          <a:spcPts val="500"/>
        </a:spcAft>
        <a:buFont typeface="Arial" panose="020B0604020202020204" pitchFamily="34" charset="0"/>
        <a:buChar char="•"/>
        <a:defRPr sz="2800" kern="1200">
          <a:solidFill>
            <a:srgbClr val="003C57"/>
          </a:solidFill>
          <a:latin typeface="+mn-lt"/>
          <a:ea typeface="+mn-ea"/>
          <a:cs typeface="+mn-cs"/>
        </a:defRPr>
      </a:lvl2pPr>
      <a:lvl3pPr marL="648000" indent="-180000" algn="l" defTabSz="914400" rtl="0" eaLnBrk="1" latinLnBrk="0" hangingPunct="1">
        <a:lnSpc>
          <a:spcPct val="110000"/>
        </a:lnSpc>
        <a:spcBef>
          <a:spcPts val="0"/>
        </a:spcBef>
        <a:spcAft>
          <a:spcPts val="500"/>
        </a:spcAft>
        <a:buFont typeface="Arial" panose="020B0604020202020204" pitchFamily="34" charset="0"/>
        <a:buChar char="•"/>
        <a:defRPr sz="2400" kern="1200">
          <a:solidFill>
            <a:srgbClr val="003C57"/>
          </a:solidFill>
          <a:latin typeface="+mn-lt"/>
          <a:ea typeface="+mn-ea"/>
          <a:cs typeface="+mn-cs"/>
        </a:defRPr>
      </a:lvl3pPr>
      <a:lvl4pPr marL="828000" indent="-180000" algn="l" defTabSz="914400" rtl="0" eaLnBrk="1" latinLnBrk="0" hangingPunct="1">
        <a:lnSpc>
          <a:spcPct val="110000"/>
        </a:lnSpc>
        <a:spcBef>
          <a:spcPts val="0"/>
        </a:spcBef>
        <a:spcAft>
          <a:spcPts val="500"/>
        </a:spcAft>
        <a:buFont typeface="Arial" panose="020B0604020202020204" pitchFamily="34" charset="0"/>
        <a:buChar char="•"/>
        <a:defRPr sz="2000" kern="1200">
          <a:solidFill>
            <a:srgbClr val="003C57"/>
          </a:solidFill>
          <a:latin typeface="+mn-lt"/>
          <a:ea typeface="+mn-ea"/>
          <a:cs typeface="+mn-cs"/>
        </a:defRPr>
      </a:lvl4pPr>
      <a:lvl5pPr marL="1008000" indent="-180000" algn="l" defTabSz="914400" rtl="0" eaLnBrk="1" latinLnBrk="0" hangingPunct="1">
        <a:lnSpc>
          <a:spcPct val="110000"/>
        </a:lnSpc>
        <a:spcBef>
          <a:spcPts val="0"/>
        </a:spcBef>
        <a:spcAft>
          <a:spcPts val="500"/>
        </a:spcAft>
        <a:buFont typeface="Arial" panose="020B0604020202020204" pitchFamily="34" charset="0"/>
        <a:buChar char="•"/>
        <a:defRPr sz="1800" kern="1200">
          <a:solidFill>
            <a:srgbClr val="003C5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p15:clr>
            <a:srgbClr val="F26B43"/>
          </p15:clr>
        </p15:guide>
        <p15:guide id="2" orient="horz" pos="3634">
          <p15:clr>
            <a:srgbClr val="F26B43"/>
          </p15:clr>
        </p15:guide>
        <p15:guide id="3" pos="7174">
          <p15:clr>
            <a:srgbClr val="F26B43"/>
          </p15:clr>
        </p15:guide>
        <p15:guide id="4" orient="horz" pos="39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5F5F6"/>
        </a:solidFill>
        <a:effectLst/>
      </p:bgPr>
    </p:bg>
    <p:spTree>
      <p:nvGrpSpPr>
        <p:cNvPr id="1" name=""/>
        <p:cNvGrpSpPr/>
        <p:nvPr/>
      </p:nvGrpSpPr>
      <p:grpSpPr>
        <a:xfrm>
          <a:off x="0" y="0"/>
          <a:ext cx="0" cy="0"/>
          <a:chOff x="0" y="0"/>
          <a:chExt cx="0" cy="0"/>
        </a:xfrm>
      </p:grpSpPr>
      <p:sp>
        <p:nvSpPr>
          <p:cNvPr id="12" name="Slide Number Placeholder">
            <a:extLst>
              <a:ext uri="{FF2B5EF4-FFF2-40B4-BE49-F238E27FC236}">
                <a16:creationId xmlns:a16="http://schemas.microsoft.com/office/drawing/2014/main" id="{948F094D-06E7-4D4C-A30E-6245801E4D2F}"/>
              </a:ext>
            </a:extLst>
          </p:cNvPr>
          <p:cNvSpPr>
            <a:spLocks noGrp="1"/>
          </p:cNvSpPr>
          <p:nvPr>
            <p:ph type="sldNum" sz="quarter" idx="4"/>
          </p:nvPr>
        </p:nvSpPr>
        <p:spPr>
          <a:xfrm>
            <a:off x="10575207" y="6434882"/>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cxnSp>
        <p:nvCxnSpPr>
          <p:cNvPr id="15" name="Line">
            <a:extLst>
              <a:ext uri="{FF2B5EF4-FFF2-40B4-BE49-F238E27FC236}">
                <a16:creationId xmlns:a16="http://schemas.microsoft.com/office/drawing/2014/main" id="{6E5DCB11-47E3-BC4E-87BE-ED66A7AC92CD}"/>
              </a:ext>
            </a:extLst>
          </p:cNvPr>
          <p:cNvCxnSpPr>
            <a:cxnSpLocks/>
          </p:cNvCxnSpPr>
          <p:nvPr userDrawn="1"/>
        </p:nvCxnSpPr>
        <p:spPr>
          <a:xfrm>
            <a:off x="822000"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Logo" descr="Office for National Statistics logo">
            <a:extLst>
              <a:ext uri="{FF2B5EF4-FFF2-40B4-BE49-F238E27FC236}">
                <a16:creationId xmlns:a16="http://schemas.microsoft.com/office/drawing/2014/main" id="{825F068C-C955-AD4A-A83F-5D4A84BF0331}"/>
              </a:ext>
            </a:extLst>
          </p:cNvPr>
          <p:cNvPicPr>
            <a:picLocks noChangeAspect="1"/>
          </p:cNvPicPr>
          <p:nvPr userDrawn="1"/>
        </p:nvPicPr>
        <p:blipFill>
          <a:blip r:embed="rId4">
            <a:extLst>
              <a:ext uri="{96DAC541-7B7A-43D3-8B79-37D633B846F1}">
                <asvg:svgBlip xmlns:asvg="http://schemas.microsoft.com/office/drawing/2016/SVG/main" r:embed="rId5"/>
              </a:ext>
            </a:extLst>
          </a:blip>
          <a:srcRect/>
          <a:stretch/>
        </p:blipFill>
        <p:spPr>
          <a:xfrm>
            <a:off x="847849" y="6281865"/>
            <a:ext cx="3489869" cy="306034"/>
          </a:xfrm>
          <a:prstGeom prst="rect">
            <a:avLst/>
          </a:prstGeom>
        </p:spPr>
      </p:pic>
      <p:pic>
        <p:nvPicPr>
          <p:cNvPr id="10" name="Graphic 9">
            <a:extLst>
              <a:ext uri="{FF2B5EF4-FFF2-40B4-BE49-F238E27FC236}">
                <a16:creationId xmlns:a16="http://schemas.microsoft.com/office/drawing/2014/main" id="{D0081CDA-ECB1-443B-BCFA-5ED3827DD9E9}"/>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rcRect/>
          <a:stretch/>
        </p:blipFill>
        <p:spPr>
          <a:xfrm>
            <a:off x="7619467" y="1568835"/>
            <a:ext cx="3769258" cy="4290954"/>
          </a:xfrm>
          <a:prstGeom prst="rect">
            <a:avLst/>
          </a:prstGeom>
        </p:spPr>
      </p:pic>
    </p:spTree>
    <p:extLst>
      <p:ext uri="{BB962C8B-B14F-4D97-AF65-F5344CB8AC3E}">
        <p14:creationId xmlns:p14="http://schemas.microsoft.com/office/powerpoint/2010/main" val="2988943478"/>
      </p:ext>
    </p:extLst>
  </p:cSld>
  <p:clrMap bg1="lt1" tx1="dk1" bg2="lt2" tx2="dk2" accent1="accent1" accent2="accent2" accent3="accent3" accent4="accent4" accent5="accent5" accent6="accent6" hlink="hlink" folHlink="folHlink"/>
  <p:sldLayoutIdLst>
    <p:sldLayoutId id="2147483747" r:id="rId1"/>
    <p:sldLayoutId id="2147483748" r:id="rId2"/>
  </p:sldLayoutIdLst>
  <p:hf hdr="0" dt="0"/>
  <p:txStyles>
    <p:titleStyle>
      <a:lvl1pPr algn="l" defTabSz="914400" rtl="0" eaLnBrk="1" latinLnBrk="0" hangingPunct="1">
        <a:lnSpc>
          <a:spcPct val="95000"/>
        </a:lnSpc>
        <a:spcBef>
          <a:spcPct val="0"/>
        </a:spcBef>
        <a:spcAft>
          <a:spcPts val="1000"/>
        </a:spcAft>
        <a:buNone/>
        <a:defRPr sz="4800" b="1" kern="1200" baseline="0">
          <a:solidFill>
            <a:srgbClr val="003C57"/>
          </a:solidFill>
          <a:latin typeface="+mj-lt"/>
          <a:ea typeface="+mj-ea"/>
          <a:cs typeface="+mj-cs"/>
        </a:defRPr>
      </a:lvl1pPr>
    </p:titleStyle>
    <p:bodyStyle>
      <a:lvl1pPr marL="252000" indent="-252000" algn="l" defTabSz="914400" rtl="0" eaLnBrk="1" latinLnBrk="0" hangingPunct="1">
        <a:lnSpc>
          <a:spcPct val="110000"/>
        </a:lnSpc>
        <a:spcBef>
          <a:spcPts val="0"/>
        </a:spcBef>
        <a:spcAft>
          <a:spcPts val="500"/>
        </a:spcAft>
        <a:buFont typeface="Arial" panose="020B0604020202020204" pitchFamily="34" charset="0"/>
        <a:buChar char="•"/>
        <a:defRPr sz="3200" kern="1200">
          <a:solidFill>
            <a:srgbClr val="003C57"/>
          </a:solidFill>
          <a:latin typeface="+mn-lt"/>
          <a:ea typeface="+mn-ea"/>
          <a:cs typeface="+mn-cs"/>
        </a:defRPr>
      </a:lvl1pPr>
      <a:lvl2pPr marL="468000" indent="-216000" algn="l" defTabSz="914400" rtl="0" eaLnBrk="1" latinLnBrk="0" hangingPunct="1">
        <a:lnSpc>
          <a:spcPct val="110000"/>
        </a:lnSpc>
        <a:spcBef>
          <a:spcPts val="0"/>
        </a:spcBef>
        <a:spcAft>
          <a:spcPts val="500"/>
        </a:spcAft>
        <a:buFont typeface="Arial" panose="020B0604020202020204" pitchFamily="34" charset="0"/>
        <a:buChar char="•"/>
        <a:defRPr sz="2800" kern="1200">
          <a:solidFill>
            <a:srgbClr val="003C57"/>
          </a:solidFill>
          <a:latin typeface="+mn-lt"/>
          <a:ea typeface="+mn-ea"/>
          <a:cs typeface="+mn-cs"/>
        </a:defRPr>
      </a:lvl2pPr>
      <a:lvl3pPr marL="648000" indent="-180000" algn="l" defTabSz="914400" rtl="0" eaLnBrk="1" latinLnBrk="0" hangingPunct="1">
        <a:lnSpc>
          <a:spcPct val="110000"/>
        </a:lnSpc>
        <a:spcBef>
          <a:spcPts val="0"/>
        </a:spcBef>
        <a:spcAft>
          <a:spcPts val="500"/>
        </a:spcAft>
        <a:buFont typeface="Arial" panose="020B0604020202020204" pitchFamily="34" charset="0"/>
        <a:buChar char="•"/>
        <a:defRPr sz="2400" kern="1200">
          <a:solidFill>
            <a:srgbClr val="003C57"/>
          </a:solidFill>
          <a:latin typeface="+mn-lt"/>
          <a:ea typeface="+mn-ea"/>
          <a:cs typeface="+mn-cs"/>
        </a:defRPr>
      </a:lvl3pPr>
      <a:lvl4pPr marL="828000" indent="-180000" algn="l" defTabSz="914400" rtl="0" eaLnBrk="1" latinLnBrk="0" hangingPunct="1">
        <a:lnSpc>
          <a:spcPct val="110000"/>
        </a:lnSpc>
        <a:spcBef>
          <a:spcPts val="0"/>
        </a:spcBef>
        <a:spcAft>
          <a:spcPts val="500"/>
        </a:spcAft>
        <a:buFont typeface="Arial" panose="020B0604020202020204" pitchFamily="34" charset="0"/>
        <a:buChar char="•"/>
        <a:defRPr sz="2000" kern="1200">
          <a:solidFill>
            <a:srgbClr val="003C57"/>
          </a:solidFill>
          <a:latin typeface="+mn-lt"/>
          <a:ea typeface="+mn-ea"/>
          <a:cs typeface="+mn-cs"/>
        </a:defRPr>
      </a:lvl4pPr>
      <a:lvl5pPr marL="1008000" indent="-180000" algn="l" defTabSz="914400" rtl="0" eaLnBrk="1" latinLnBrk="0" hangingPunct="1">
        <a:lnSpc>
          <a:spcPct val="110000"/>
        </a:lnSpc>
        <a:spcBef>
          <a:spcPts val="0"/>
        </a:spcBef>
        <a:spcAft>
          <a:spcPts val="500"/>
        </a:spcAft>
        <a:buFont typeface="Arial" panose="020B0604020202020204" pitchFamily="34" charset="0"/>
        <a:buChar char="•"/>
        <a:defRPr sz="1800" kern="1200">
          <a:solidFill>
            <a:srgbClr val="003C5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p15:clr>
            <a:srgbClr val="F26B43"/>
          </p15:clr>
        </p15:guide>
        <p15:guide id="2" orient="horz" pos="3634">
          <p15:clr>
            <a:srgbClr val="F26B43"/>
          </p15:clr>
        </p15:guide>
        <p15:guide id="3" pos="7174">
          <p15:clr>
            <a:srgbClr val="F26B43"/>
          </p15:clr>
        </p15:guide>
        <p15:guide id="4" orient="horz" pos="39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5F5F6"/>
        </a:solidFill>
        <a:effectLst/>
      </p:bgPr>
    </p:bg>
    <p:spTree>
      <p:nvGrpSpPr>
        <p:cNvPr id="1" name=""/>
        <p:cNvGrpSpPr/>
        <p:nvPr/>
      </p:nvGrpSpPr>
      <p:grpSpPr>
        <a:xfrm>
          <a:off x="0" y="0"/>
          <a:ext cx="0" cy="0"/>
          <a:chOff x="0" y="0"/>
          <a:chExt cx="0" cy="0"/>
        </a:xfrm>
      </p:grpSpPr>
      <p:sp>
        <p:nvSpPr>
          <p:cNvPr id="12" name="Slide Number Placeholder">
            <a:extLst>
              <a:ext uri="{FF2B5EF4-FFF2-40B4-BE49-F238E27FC236}">
                <a16:creationId xmlns:a16="http://schemas.microsoft.com/office/drawing/2014/main" id="{948F094D-06E7-4D4C-A30E-6245801E4D2F}"/>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2947E464-F91B-FD47-B97A-E5129B454413}"/>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ctr"/>
          <a:lstStyle>
            <a:lvl1pPr algn="r">
              <a:defRPr sz="2000" b="1">
                <a:solidFill>
                  <a:srgbClr val="003C57"/>
                </a:solidFill>
              </a:defRPr>
            </a:lvl1pPr>
          </a:lstStyle>
          <a:p>
            <a:r>
              <a:rPr lang="en-US"/>
              <a:t>7 March 2023</a:t>
            </a:r>
          </a:p>
        </p:txBody>
      </p:sp>
      <p:sp>
        <p:nvSpPr>
          <p:cNvPr id="5" name="Title Placeholder">
            <a:extLst>
              <a:ext uri="{FF2B5EF4-FFF2-40B4-BE49-F238E27FC236}">
                <a16:creationId xmlns:a16="http://schemas.microsoft.com/office/drawing/2014/main" id="{6DBF0174-0E48-4922-B59E-9E207247D338}"/>
              </a:ext>
            </a:extLst>
          </p:cNvPr>
          <p:cNvSpPr>
            <a:spLocks noGrp="1"/>
          </p:cNvSpPr>
          <p:nvPr>
            <p:ph type="title"/>
          </p:nvPr>
        </p:nvSpPr>
        <p:spPr>
          <a:xfrm>
            <a:off x="838200" y="826982"/>
            <a:ext cx="7379711" cy="2149034"/>
          </a:xfrm>
          <a:prstGeom prst="rect">
            <a:avLst/>
          </a:prstGeom>
        </p:spPr>
        <p:txBody>
          <a:bodyPr vert="horz" lIns="0" tIns="0" rIns="0" bIns="0" rtlCol="0" anchor="t" anchorCtr="0">
            <a:normAutofit/>
          </a:bodyPr>
          <a:lstStyle/>
          <a:p>
            <a:r>
              <a:rPr lang="en-US"/>
              <a:t>Write your title here </a:t>
            </a:r>
            <a:br>
              <a:rPr lang="en-US"/>
            </a:br>
            <a:r>
              <a:rPr lang="en-US"/>
              <a:t>(in sentence case)</a:t>
            </a:r>
            <a:endParaRPr lang="en-GB"/>
          </a:p>
        </p:txBody>
      </p:sp>
      <p:sp>
        <p:nvSpPr>
          <p:cNvPr id="3" name="Text Placeholder">
            <a:extLst>
              <a:ext uri="{FF2B5EF4-FFF2-40B4-BE49-F238E27FC236}">
                <a16:creationId xmlns:a16="http://schemas.microsoft.com/office/drawing/2014/main" id="{CBE85E22-5EF0-604F-9D81-8D55219770BA}"/>
              </a:ext>
            </a:extLst>
          </p:cNvPr>
          <p:cNvSpPr>
            <a:spLocks noGrp="1"/>
          </p:cNvSpPr>
          <p:nvPr>
            <p:ph type="body" idx="1"/>
          </p:nvPr>
        </p:nvSpPr>
        <p:spPr>
          <a:xfrm>
            <a:off x="838200" y="3081404"/>
            <a:ext cx="7379711" cy="2391425"/>
          </a:xfrm>
          <a:prstGeom prst="rect">
            <a:avLst/>
          </a:prstGeom>
        </p:spPr>
        <p:txBody>
          <a:bodyPr vert="horz" wrap="square" lIns="0" tIns="46800" rIns="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 (minimum recommended text size 18pt)</a:t>
            </a:r>
          </a:p>
        </p:txBody>
      </p:sp>
      <p:sp>
        <p:nvSpPr>
          <p:cNvPr id="16" name="Date Placeholder">
            <a:extLst>
              <a:ext uri="{FF2B5EF4-FFF2-40B4-BE49-F238E27FC236}">
                <a16:creationId xmlns:a16="http://schemas.microsoft.com/office/drawing/2014/main" id="{C57F1779-22FA-E74D-A68A-DE59AC0306AC}"/>
              </a:ext>
            </a:extLst>
          </p:cNvPr>
          <p:cNvSpPr>
            <a:spLocks noGrp="1"/>
          </p:cNvSpPr>
          <p:nvPr>
            <p:ph type="dt" sz="half" idx="2"/>
          </p:nvPr>
        </p:nvSpPr>
        <p:spPr>
          <a:xfrm>
            <a:off x="838200" y="5531312"/>
            <a:ext cx="2743200" cy="365125"/>
          </a:xfrm>
          <a:prstGeom prst="rect">
            <a:avLst/>
          </a:prstGeom>
        </p:spPr>
        <p:txBody>
          <a:bodyPr vert="horz" lIns="0" tIns="45720" rIns="91440" bIns="45720" rtlCol="0" anchor="ctr"/>
          <a:lstStyle>
            <a:lvl1pPr algn="l">
              <a:defRPr sz="2000" b="1">
                <a:solidFill>
                  <a:srgbClr val="003C57"/>
                </a:solidFill>
              </a:defRPr>
            </a:lvl1pPr>
          </a:lstStyle>
          <a:p>
            <a:fld id="{695CE8D2-2A51-934B-BEE8-FEA5F81FAF91}" type="datetime4">
              <a:rPr lang="en-GB" smtClean="0"/>
              <a:t>30 January 2024</a:t>
            </a:fld>
            <a:endParaRPr lang="en-US"/>
          </a:p>
        </p:txBody>
      </p:sp>
      <p:cxnSp>
        <p:nvCxnSpPr>
          <p:cNvPr id="15" name="Line">
            <a:extLst>
              <a:ext uri="{FF2B5EF4-FFF2-40B4-BE49-F238E27FC236}">
                <a16:creationId xmlns:a16="http://schemas.microsoft.com/office/drawing/2014/main" id="{6E5DCB11-47E3-BC4E-87BE-ED66A7AC92CD}"/>
              </a:ext>
            </a:extLst>
          </p:cNvPr>
          <p:cNvCxnSpPr>
            <a:cxnSpLocks/>
          </p:cNvCxnSpPr>
          <p:nvPr userDrawn="1"/>
        </p:nvCxnSpPr>
        <p:spPr>
          <a:xfrm>
            <a:off x="822000"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Logo" descr="Office for National Statistics logo">
            <a:extLst>
              <a:ext uri="{FF2B5EF4-FFF2-40B4-BE49-F238E27FC236}">
                <a16:creationId xmlns:a16="http://schemas.microsoft.com/office/drawing/2014/main" id="{825F068C-C955-AD4A-A83F-5D4A84BF0331}"/>
              </a:ext>
            </a:extLst>
          </p:cNvPr>
          <p:cNvPicPr>
            <a:picLocks noChangeAspect="1"/>
          </p:cNvPicPr>
          <p:nvPr userDrawn="1"/>
        </p:nvPicPr>
        <p:blipFill>
          <a:blip r:embed="rId42">
            <a:extLst>
              <a:ext uri="{96DAC541-7B7A-43D3-8B79-37D633B846F1}">
                <asvg:svgBlip xmlns:asvg="http://schemas.microsoft.com/office/drawing/2016/SVG/main" r:embed="rId43"/>
              </a:ext>
            </a:extLst>
          </a:blip>
          <a:srcRect/>
          <a:stretch/>
        </p:blipFill>
        <p:spPr>
          <a:xfrm>
            <a:off x="847849" y="6281865"/>
            <a:ext cx="3489869" cy="306034"/>
          </a:xfrm>
          <a:prstGeom prst="rect">
            <a:avLst/>
          </a:prstGeom>
        </p:spPr>
      </p:pic>
      <p:pic>
        <p:nvPicPr>
          <p:cNvPr id="10" name="Graphic 9">
            <a:extLst>
              <a:ext uri="{FF2B5EF4-FFF2-40B4-BE49-F238E27FC236}">
                <a16:creationId xmlns:a16="http://schemas.microsoft.com/office/drawing/2014/main" id="{D0081CDA-ECB1-443B-BCFA-5ED3827DD9E9}"/>
              </a:ext>
              <a:ext uri="{C183D7F6-B498-43B3-948B-1728B52AA6E4}">
                <adec:decorative xmlns:adec="http://schemas.microsoft.com/office/drawing/2017/decorative" val="1"/>
              </a:ext>
            </a:extLst>
          </p:cNvPr>
          <p:cNvPicPr>
            <a:picLocks noChangeAspect="1"/>
          </p:cNvPicPr>
          <p:nvPr userDrawn="1"/>
        </p:nvPicPr>
        <p:blipFill>
          <a:blip r:embed="rId44">
            <a:extLst>
              <a:ext uri="{96DAC541-7B7A-43D3-8B79-37D633B846F1}">
                <asvg:svgBlip xmlns:asvg="http://schemas.microsoft.com/office/drawing/2016/SVG/main" r:embed="rId45"/>
              </a:ext>
            </a:extLst>
          </a:blip>
          <a:srcRect/>
          <a:stretch/>
        </p:blipFill>
        <p:spPr>
          <a:xfrm>
            <a:off x="7619467" y="1568835"/>
            <a:ext cx="3769258" cy="4290954"/>
          </a:xfrm>
          <a:prstGeom prst="rect">
            <a:avLst/>
          </a:prstGeom>
        </p:spPr>
      </p:pic>
    </p:spTree>
    <p:extLst>
      <p:ext uri="{BB962C8B-B14F-4D97-AF65-F5344CB8AC3E}">
        <p14:creationId xmlns:p14="http://schemas.microsoft.com/office/powerpoint/2010/main" val="1722398103"/>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 id="2147483764" r:id="rId15"/>
    <p:sldLayoutId id="2147483765" r:id="rId16"/>
    <p:sldLayoutId id="2147483766" r:id="rId17"/>
    <p:sldLayoutId id="2147483767" r:id="rId18"/>
    <p:sldLayoutId id="2147483768" r:id="rId19"/>
    <p:sldLayoutId id="2147483769" r:id="rId20"/>
    <p:sldLayoutId id="2147483770" r:id="rId21"/>
    <p:sldLayoutId id="2147483771" r:id="rId22"/>
    <p:sldLayoutId id="2147483772" r:id="rId23"/>
    <p:sldLayoutId id="2147483773" r:id="rId24"/>
    <p:sldLayoutId id="2147483774" r:id="rId25"/>
    <p:sldLayoutId id="2147483775" r:id="rId26"/>
    <p:sldLayoutId id="2147483776" r:id="rId27"/>
    <p:sldLayoutId id="2147483777" r:id="rId28"/>
    <p:sldLayoutId id="2147483778" r:id="rId29"/>
    <p:sldLayoutId id="2147483779" r:id="rId30"/>
    <p:sldLayoutId id="2147483780" r:id="rId31"/>
    <p:sldLayoutId id="2147483781" r:id="rId32"/>
    <p:sldLayoutId id="2147483782" r:id="rId33"/>
    <p:sldLayoutId id="2147483783" r:id="rId34"/>
    <p:sldLayoutId id="2147483784" r:id="rId35"/>
    <p:sldLayoutId id="2147483785" r:id="rId36"/>
    <p:sldLayoutId id="2147483786" r:id="rId37"/>
    <p:sldLayoutId id="2147483787" r:id="rId38"/>
    <p:sldLayoutId id="2147483788" r:id="rId39"/>
    <p:sldLayoutId id="2147483789" r:id="rId40"/>
  </p:sldLayoutIdLst>
  <p:hf sldNum="0" hdr="0"/>
  <p:txStyles>
    <p:titleStyle>
      <a:lvl1pPr algn="l" defTabSz="914400" rtl="0" eaLnBrk="1" latinLnBrk="0" hangingPunct="1">
        <a:lnSpc>
          <a:spcPct val="95000"/>
        </a:lnSpc>
        <a:spcBef>
          <a:spcPct val="0"/>
        </a:spcBef>
        <a:spcAft>
          <a:spcPts val="1000"/>
        </a:spcAft>
        <a:buNone/>
        <a:defRPr sz="4800" b="1" kern="1200" baseline="0">
          <a:solidFill>
            <a:srgbClr val="003C57"/>
          </a:solidFill>
          <a:latin typeface="+mj-lt"/>
          <a:ea typeface="+mj-ea"/>
          <a:cs typeface="+mj-cs"/>
        </a:defRPr>
      </a:lvl1pPr>
    </p:titleStyle>
    <p:bodyStyle>
      <a:lvl1pPr marL="252000" indent="-252000" algn="l" defTabSz="914400" rtl="0" eaLnBrk="1" latinLnBrk="0" hangingPunct="1">
        <a:lnSpc>
          <a:spcPct val="110000"/>
        </a:lnSpc>
        <a:spcBef>
          <a:spcPts val="0"/>
        </a:spcBef>
        <a:spcAft>
          <a:spcPts val="500"/>
        </a:spcAft>
        <a:buFont typeface="Arial" panose="020B0604020202020204" pitchFamily="34" charset="0"/>
        <a:buChar char="•"/>
        <a:defRPr sz="3200" kern="1200">
          <a:solidFill>
            <a:srgbClr val="003C57"/>
          </a:solidFill>
          <a:latin typeface="+mn-lt"/>
          <a:ea typeface="+mn-ea"/>
          <a:cs typeface="+mn-cs"/>
        </a:defRPr>
      </a:lvl1pPr>
      <a:lvl2pPr marL="468000" indent="-216000" algn="l" defTabSz="914400" rtl="0" eaLnBrk="1" latinLnBrk="0" hangingPunct="1">
        <a:lnSpc>
          <a:spcPct val="110000"/>
        </a:lnSpc>
        <a:spcBef>
          <a:spcPts val="0"/>
        </a:spcBef>
        <a:spcAft>
          <a:spcPts val="500"/>
        </a:spcAft>
        <a:buFont typeface="Arial" panose="020B0604020202020204" pitchFamily="34" charset="0"/>
        <a:buChar char="•"/>
        <a:defRPr sz="2800" kern="1200">
          <a:solidFill>
            <a:srgbClr val="003C57"/>
          </a:solidFill>
          <a:latin typeface="+mn-lt"/>
          <a:ea typeface="+mn-ea"/>
          <a:cs typeface="+mn-cs"/>
        </a:defRPr>
      </a:lvl2pPr>
      <a:lvl3pPr marL="648000" indent="-180000" algn="l" defTabSz="914400" rtl="0" eaLnBrk="1" latinLnBrk="0" hangingPunct="1">
        <a:lnSpc>
          <a:spcPct val="110000"/>
        </a:lnSpc>
        <a:spcBef>
          <a:spcPts val="0"/>
        </a:spcBef>
        <a:spcAft>
          <a:spcPts val="500"/>
        </a:spcAft>
        <a:buFont typeface="Arial" panose="020B0604020202020204" pitchFamily="34" charset="0"/>
        <a:buChar char="•"/>
        <a:defRPr sz="2400" kern="1200">
          <a:solidFill>
            <a:srgbClr val="003C57"/>
          </a:solidFill>
          <a:latin typeface="+mn-lt"/>
          <a:ea typeface="+mn-ea"/>
          <a:cs typeface="+mn-cs"/>
        </a:defRPr>
      </a:lvl3pPr>
      <a:lvl4pPr marL="828000" indent="-180000" algn="l" defTabSz="914400" rtl="0" eaLnBrk="1" latinLnBrk="0" hangingPunct="1">
        <a:lnSpc>
          <a:spcPct val="110000"/>
        </a:lnSpc>
        <a:spcBef>
          <a:spcPts val="0"/>
        </a:spcBef>
        <a:spcAft>
          <a:spcPts val="500"/>
        </a:spcAft>
        <a:buFont typeface="Arial" panose="020B0604020202020204" pitchFamily="34" charset="0"/>
        <a:buChar char="•"/>
        <a:defRPr sz="2000" kern="1200">
          <a:solidFill>
            <a:srgbClr val="003C57"/>
          </a:solidFill>
          <a:latin typeface="+mn-lt"/>
          <a:ea typeface="+mn-ea"/>
          <a:cs typeface="+mn-cs"/>
        </a:defRPr>
      </a:lvl4pPr>
      <a:lvl5pPr marL="1008000" indent="-180000" algn="l" defTabSz="914400" rtl="0" eaLnBrk="1" latinLnBrk="0" hangingPunct="1">
        <a:lnSpc>
          <a:spcPct val="110000"/>
        </a:lnSpc>
        <a:spcBef>
          <a:spcPts val="0"/>
        </a:spcBef>
        <a:spcAft>
          <a:spcPts val="500"/>
        </a:spcAft>
        <a:buFont typeface="Arial" panose="020B0604020202020204" pitchFamily="34" charset="0"/>
        <a:buChar char="•"/>
        <a:defRPr sz="1800" kern="1200">
          <a:solidFill>
            <a:srgbClr val="003C5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p15:clr>
            <a:srgbClr val="F26B43"/>
          </p15:clr>
        </p15:guide>
        <p15:guide id="2" orient="horz" pos="3634">
          <p15:clr>
            <a:srgbClr val="F26B43"/>
          </p15:clr>
        </p15:guide>
        <p15:guide id="3" pos="7174">
          <p15:clr>
            <a:srgbClr val="F26B43"/>
          </p15:clr>
        </p15:guide>
        <p15:guide id="4" orient="horz" pos="39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5F5F6"/>
        </a:solidFill>
        <a:effectLst/>
      </p:bgPr>
    </p:bg>
    <p:spTree>
      <p:nvGrpSpPr>
        <p:cNvPr id="1" name=""/>
        <p:cNvGrpSpPr/>
        <p:nvPr/>
      </p:nvGrpSpPr>
      <p:grpSpPr>
        <a:xfrm>
          <a:off x="0" y="0"/>
          <a:ext cx="0" cy="0"/>
          <a:chOff x="0" y="0"/>
          <a:chExt cx="0" cy="0"/>
        </a:xfrm>
      </p:grpSpPr>
      <p:sp>
        <p:nvSpPr>
          <p:cNvPr id="12" name="Slide Number Placeholder">
            <a:extLst>
              <a:ext uri="{FF2B5EF4-FFF2-40B4-BE49-F238E27FC236}">
                <a16:creationId xmlns:a16="http://schemas.microsoft.com/office/drawing/2014/main" id="{948F094D-06E7-4D4C-A30E-6245801E4D2F}"/>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2947E464-F91B-FD47-B97A-E5129B454413}"/>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ctr"/>
          <a:lstStyle>
            <a:lvl1pPr algn="r">
              <a:defRPr sz="2000" b="1">
                <a:solidFill>
                  <a:srgbClr val="003C57"/>
                </a:solidFill>
              </a:defRPr>
            </a:lvl1pPr>
          </a:lstStyle>
          <a:p>
            <a:r>
              <a:rPr lang="en-US"/>
              <a:t>June 2023</a:t>
            </a:r>
          </a:p>
        </p:txBody>
      </p:sp>
      <p:sp>
        <p:nvSpPr>
          <p:cNvPr id="5" name="Title Placeholder">
            <a:extLst>
              <a:ext uri="{FF2B5EF4-FFF2-40B4-BE49-F238E27FC236}">
                <a16:creationId xmlns:a16="http://schemas.microsoft.com/office/drawing/2014/main" id="{6DBF0174-0E48-4922-B59E-9E207247D338}"/>
              </a:ext>
            </a:extLst>
          </p:cNvPr>
          <p:cNvSpPr>
            <a:spLocks noGrp="1"/>
          </p:cNvSpPr>
          <p:nvPr>
            <p:ph type="title"/>
          </p:nvPr>
        </p:nvSpPr>
        <p:spPr>
          <a:xfrm>
            <a:off x="838200" y="826982"/>
            <a:ext cx="7379711" cy="2149034"/>
          </a:xfrm>
          <a:prstGeom prst="rect">
            <a:avLst/>
          </a:prstGeom>
        </p:spPr>
        <p:txBody>
          <a:bodyPr vert="horz" lIns="0" tIns="0" rIns="0" bIns="0" rtlCol="0" anchor="t" anchorCtr="0">
            <a:normAutofit/>
          </a:bodyPr>
          <a:lstStyle/>
          <a:p>
            <a:r>
              <a:rPr lang="en-US"/>
              <a:t>Write your title here </a:t>
            </a:r>
            <a:br>
              <a:rPr lang="en-US"/>
            </a:br>
            <a:r>
              <a:rPr lang="en-US"/>
              <a:t>(in sentence case)</a:t>
            </a:r>
            <a:endParaRPr lang="en-GB"/>
          </a:p>
        </p:txBody>
      </p:sp>
      <p:sp>
        <p:nvSpPr>
          <p:cNvPr id="3" name="Text Placeholder">
            <a:extLst>
              <a:ext uri="{FF2B5EF4-FFF2-40B4-BE49-F238E27FC236}">
                <a16:creationId xmlns:a16="http://schemas.microsoft.com/office/drawing/2014/main" id="{CBE85E22-5EF0-604F-9D81-8D55219770BA}"/>
              </a:ext>
            </a:extLst>
          </p:cNvPr>
          <p:cNvSpPr>
            <a:spLocks noGrp="1"/>
          </p:cNvSpPr>
          <p:nvPr>
            <p:ph type="body" idx="1"/>
          </p:nvPr>
        </p:nvSpPr>
        <p:spPr>
          <a:xfrm>
            <a:off x="838200" y="3081404"/>
            <a:ext cx="7379711" cy="2391425"/>
          </a:xfrm>
          <a:prstGeom prst="rect">
            <a:avLst/>
          </a:prstGeom>
        </p:spPr>
        <p:txBody>
          <a:bodyPr vert="horz" wrap="square" lIns="0" tIns="46800" rIns="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 (minimum recommended text size 18pt)</a:t>
            </a:r>
          </a:p>
        </p:txBody>
      </p:sp>
      <p:sp>
        <p:nvSpPr>
          <p:cNvPr id="16" name="Date Placeholder">
            <a:extLst>
              <a:ext uri="{FF2B5EF4-FFF2-40B4-BE49-F238E27FC236}">
                <a16:creationId xmlns:a16="http://schemas.microsoft.com/office/drawing/2014/main" id="{C57F1779-22FA-E74D-A68A-DE59AC0306AC}"/>
              </a:ext>
            </a:extLst>
          </p:cNvPr>
          <p:cNvSpPr>
            <a:spLocks noGrp="1"/>
          </p:cNvSpPr>
          <p:nvPr>
            <p:ph type="dt" sz="half" idx="2"/>
          </p:nvPr>
        </p:nvSpPr>
        <p:spPr>
          <a:xfrm>
            <a:off x="838200" y="5531312"/>
            <a:ext cx="2743200" cy="365125"/>
          </a:xfrm>
          <a:prstGeom prst="rect">
            <a:avLst/>
          </a:prstGeom>
        </p:spPr>
        <p:txBody>
          <a:bodyPr vert="horz" lIns="0" tIns="45720" rIns="91440" bIns="45720" rtlCol="0" anchor="ctr"/>
          <a:lstStyle>
            <a:lvl1pPr algn="l">
              <a:defRPr sz="2000" b="1">
                <a:solidFill>
                  <a:srgbClr val="003C57"/>
                </a:solidFill>
              </a:defRPr>
            </a:lvl1pPr>
          </a:lstStyle>
          <a:p>
            <a:endParaRPr lang="en-US"/>
          </a:p>
        </p:txBody>
      </p:sp>
      <p:cxnSp>
        <p:nvCxnSpPr>
          <p:cNvPr id="15" name="Line">
            <a:extLst>
              <a:ext uri="{FF2B5EF4-FFF2-40B4-BE49-F238E27FC236}">
                <a16:creationId xmlns:a16="http://schemas.microsoft.com/office/drawing/2014/main" id="{6E5DCB11-47E3-BC4E-87BE-ED66A7AC92CD}"/>
              </a:ext>
            </a:extLst>
          </p:cNvPr>
          <p:cNvCxnSpPr>
            <a:cxnSpLocks/>
          </p:cNvCxnSpPr>
          <p:nvPr userDrawn="1"/>
        </p:nvCxnSpPr>
        <p:spPr>
          <a:xfrm>
            <a:off x="822000"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Logo" descr="Office for National Statistics logo">
            <a:extLst>
              <a:ext uri="{FF2B5EF4-FFF2-40B4-BE49-F238E27FC236}">
                <a16:creationId xmlns:a16="http://schemas.microsoft.com/office/drawing/2014/main" id="{825F068C-C955-AD4A-A83F-5D4A84BF0331}"/>
              </a:ext>
            </a:extLst>
          </p:cNvPr>
          <p:cNvPicPr>
            <a:picLocks noChangeAspect="1"/>
          </p:cNvPicPr>
          <p:nvPr userDrawn="1"/>
        </p:nvPicPr>
        <p:blipFill>
          <a:blip r:embed="rId44">
            <a:extLst>
              <a:ext uri="{96DAC541-7B7A-43D3-8B79-37D633B846F1}">
                <asvg:svgBlip xmlns:asvg="http://schemas.microsoft.com/office/drawing/2016/SVG/main" r:embed="rId45"/>
              </a:ext>
            </a:extLst>
          </a:blip>
          <a:srcRect/>
          <a:stretch/>
        </p:blipFill>
        <p:spPr>
          <a:xfrm>
            <a:off x="847849" y="6281865"/>
            <a:ext cx="3489869" cy="306034"/>
          </a:xfrm>
          <a:prstGeom prst="rect">
            <a:avLst/>
          </a:prstGeom>
        </p:spPr>
      </p:pic>
      <p:pic>
        <p:nvPicPr>
          <p:cNvPr id="10" name="Graphic 9">
            <a:extLst>
              <a:ext uri="{FF2B5EF4-FFF2-40B4-BE49-F238E27FC236}">
                <a16:creationId xmlns:a16="http://schemas.microsoft.com/office/drawing/2014/main" id="{D0081CDA-ECB1-443B-BCFA-5ED3827DD9E9}"/>
              </a:ext>
              <a:ext uri="{C183D7F6-B498-43B3-948B-1728B52AA6E4}">
                <adec:decorative xmlns:adec="http://schemas.microsoft.com/office/drawing/2017/decorative" val="1"/>
              </a:ext>
            </a:extLst>
          </p:cNvPr>
          <p:cNvPicPr>
            <a:picLocks noChangeAspect="1"/>
          </p:cNvPicPr>
          <p:nvPr userDrawn="1"/>
        </p:nvPicPr>
        <p:blipFill>
          <a:blip r:embed="rId46">
            <a:extLst>
              <a:ext uri="{96DAC541-7B7A-43D3-8B79-37D633B846F1}">
                <asvg:svgBlip xmlns:asvg="http://schemas.microsoft.com/office/drawing/2016/SVG/main" r:embed="rId47"/>
              </a:ext>
            </a:extLst>
          </a:blip>
          <a:srcRect/>
          <a:stretch/>
        </p:blipFill>
        <p:spPr>
          <a:xfrm>
            <a:off x="7619467" y="1568835"/>
            <a:ext cx="3769258" cy="4290954"/>
          </a:xfrm>
          <a:prstGeom prst="rect">
            <a:avLst/>
          </a:prstGeom>
        </p:spPr>
      </p:pic>
    </p:spTree>
    <p:extLst>
      <p:ext uri="{BB962C8B-B14F-4D97-AF65-F5344CB8AC3E}">
        <p14:creationId xmlns:p14="http://schemas.microsoft.com/office/powerpoint/2010/main" val="3577297237"/>
      </p:ext>
    </p:extLst>
  </p:cSld>
  <p:clrMap bg1="lt1" tx1="dk1" bg2="lt2" tx2="dk2" accent1="accent1" accent2="accent2" accent3="accent3" accent4="accent4" accent5="accent5" accent6="accent6" hlink="hlink" folHlink="folHlink"/>
  <p:sldLayoutIdLst>
    <p:sldLayoutId id="2147483791" r:id="rId1"/>
    <p:sldLayoutId id="2147483792" r:id="rId2"/>
    <p:sldLayoutId id="2147483793" r:id="rId3"/>
    <p:sldLayoutId id="2147483794" r:id="rId4"/>
    <p:sldLayoutId id="2147483795" r:id="rId5"/>
    <p:sldLayoutId id="2147483796" r:id="rId6"/>
    <p:sldLayoutId id="2147483797" r:id="rId7"/>
    <p:sldLayoutId id="2147483798" r:id="rId8"/>
    <p:sldLayoutId id="2147483799" r:id="rId9"/>
    <p:sldLayoutId id="2147483800" r:id="rId10"/>
    <p:sldLayoutId id="2147483801" r:id="rId11"/>
    <p:sldLayoutId id="2147483802" r:id="rId12"/>
    <p:sldLayoutId id="2147483803" r:id="rId13"/>
    <p:sldLayoutId id="2147483804" r:id="rId14"/>
    <p:sldLayoutId id="2147483805" r:id="rId15"/>
    <p:sldLayoutId id="2147483806" r:id="rId16"/>
    <p:sldLayoutId id="2147483807" r:id="rId17"/>
    <p:sldLayoutId id="2147483808" r:id="rId18"/>
    <p:sldLayoutId id="2147483809" r:id="rId19"/>
    <p:sldLayoutId id="2147483810" r:id="rId20"/>
    <p:sldLayoutId id="2147483811" r:id="rId21"/>
    <p:sldLayoutId id="2147483812" r:id="rId22"/>
    <p:sldLayoutId id="2147483813" r:id="rId23"/>
    <p:sldLayoutId id="2147483814" r:id="rId24"/>
    <p:sldLayoutId id="2147483815" r:id="rId25"/>
    <p:sldLayoutId id="2147483816" r:id="rId26"/>
    <p:sldLayoutId id="2147483817" r:id="rId27"/>
    <p:sldLayoutId id="2147483818" r:id="rId28"/>
    <p:sldLayoutId id="2147483819" r:id="rId29"/>
    <p:sldLayoutId id="2147483820" r:id="rId30"/>
    <p:sldLayoutId id="2147483821" r:id="rId31"/>
    <p:sldLayoutId id="2147483822" r:id="rId32"/>
    <p:sldLayoutId id="2147483823" r:id="rId33"/>
    <p:sldLayoutId id="2147483824" r:id="rId34"/>
    <p:sldLayoutId id="2147483825" r:id="rId35"/>
    <p:sldLayoutId id="2147483826" r:id="rId36"/>
    <p:sldLayoutId id="2147483827" r:id="rId37"/>
    <p:sldLayoutId id="2147483828" r:id="rId38"/>
    <p:sldLayoutId id="2147483829" r:id="rId39"/>
    <p:sldLayoutId id="2147483830" r:id="rId40"/>
    <p:sldLayoutId id="2147483831" r:id="rId41"/>
    <p:sldLayoutId id="2147483832" r:id="rId42"/>
  </p:sldLayoutIdLst>
  <p:hf sldNum="0" hdr="0" ftr="0" dt="0"/>
  <p:txStyles>
    <p:titleStyle>
      <a:lvl1pPr algn="l" defTabSz="914400" rtl="0" eaLnBrk="1" latinLnBrk="0" hangingPunct="1">
        <a:lnSpc>
          <a:spcPct val="95000"/>
        </a:lnSpc>
        <a:spcBef>
          <a:spcPct val="0"/>
        </a:spcBef>
        <a:spcAft>
          <a:spcPts val="1000"/>
        </a:spcAft>
        <a:buNone/>
        <a:defRPr sz="4800" b="1" kern="1200" baseline="0">
          <a:solidFill>
            <a:srgbClr val="003C57"/>
          </a:solidFill>
          <a:latin typeface="+mj-lt"/>
          <a:ea typeface="+mj-ea"/>
          <a:cs typeface="+mj-cs"/>
        </a:defRPr>
      </a:lvl1pPr>
    </p:titleStyle>
    <p:bodyStyle>
      <a:lvl1pPr marL="252000" indent="-252000" algn="l" defTabSz="914400" rtl="0" eaLnBrk="1" latinLnBrk="0" hangingPunct="1">
        <a:lnSpc>
          <a:spcPct val="110000"/>
        </a:lnSpc>
        <a:spcBef>
          <a:spcPts val="0"/>
        </a:spcBef>
        <a:spcAft>
          <a:spcPts val="500"/>
        </a:spcAft>
        <a:buFont typeface="Arial" panose="020B0604020202020204" pitchFamily="34" charset="0"/>
        <a:buChar char="•"/>
        <a:defRPr sz="3200" kern="1200">
          <a:solidFill>
            <a:srgbClr val="003C57"/>
          </a:solidFill>
          <a:latin typeface="+mn-lt"/>
          <a:ea typeface="+mn-ea"/>
          <a:cs typeface="+mn-cs"/>
        </a:defRPr>
      </a:lvl1pPr>
      <a:lvl2pPr marL="468000" indent="-216000" algn="l" defTabSz="914400" rtl="0" eaLnBrk="1" latinLnBrk="0" hangingPunct="1">
        <a:lnSpc>
          <a:spcPct val="110000"/>
        </a:lnSpc>
        <a:spcBef>
          <a:spcPts val="0"/>
        </a:spcBef>
        <a:spcAft>
          <a:spcPts val="500"/>
        </a:spcAft>
        <a:buFont typeface="Arial" panose="020B0604020202020204" pitchFamily="34" charset="0"/>
        <a:buChar char="•"/>
        <a:defRPr sz="2800" kern="1200">
          <a:solidFill>
            <a:srgbClr val="003C57"/>
          </a:solidFill>
          <a:latin typeface="+mn-lt"/>
          <a:ea typeface="+mn-ea"/>
          <a:cs typeface="+mn-cs"/>
        </a:defRPr>
      </a:lvl2pPr>
      <a:lvl3pPr marL="648000" indent="-180000" algn="l" defTabSz="914400" rtl="0" eaLnBrk="1" latinLnBrk="0" hangingPunct="1">
        <a:lnSpc>
          <a:spcPct val="110000"/>
        </a:lnSpc>
        <a:spcBef>
          <a:spcPts val="0"/>
        </a:spcBef>
        <a:spcAft>
          <a:spcPts val="500"/>
        </a:spcAft>
        <a:buFont typeface="Arial" panose="020B0604020202020204" pitchFamily="34" charset="0"/>
        <a:buChar char="•"/>
        <a:defRPr sz="2400" kern="1200">
          <a:solidFill>
            <a:srgbClr val="003C57"/>
          </a:solidFill>
          <a:latin typeface="+mn-lt"/>
          <a:ea typeface="+mn-ea"/>
          <a:cs typeface="+mn-cs"/>
        </a:defRPr>
      </a:lvl3pPr>
      <a:lvl4pPr marL="828000" indent="-180000" algn="l" defTabSz="914400" rtl="0" eaLnBrk="1" latinLnBrk="0" hangingPunct="1">
        <a:lnSpc>
          <a:spcPct val="110000"/>
        </a:lnSpc>
        <a:spcBef>
          <a:spcPts val="0"/>
        </a:spcBef>
        <a:spcAft>
          <a:spcPts val="500"/>
        </a:spcAft>
        <a:buFont typeface="Arial" panose="020B0604020202020204" pitchFamily="34" charset="0"/>
        <a:buChar char="•"/>
        <a:defRPr sz="2000" kern="1200">
          <a:solidFill>
            <a:srgbClr val="003C57"/>
          </a:solidFill>
          <a:latin typeface="+mn-lt"/>
          <a:ea typeface="+mn-ea"/>
          <a:cs typeface="+mn-cs"/>
        </a:defRPr>
      </a:lvl4pPr>
      <a:lvl5pPr marL="1008000" indent="-180000" algn="l" defTabSz="914400" rtl="0" eaLnBrk="1" latinLnBrk="0" hangingPunct="1">
        <a:lnSpc>
          <a:spcPct val="110000"/>
        </a:lnSpc>
        <a:spcBef>
          <a:spcPts val="0"/>
        </a:spcBef>
        <a:spcAft>
          <a:spcPts val="500"/>
        </a:spcAft>
        <a:buFont typeface="Arial" panose="020B0604020202020204" pitchFamily="34" charset="0"/>
        <a:buChar char="•"/>
        <a:defRPr sz="1800" kern="1200">
          <a:solidFill>
            <a:srgbClr val="003C5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p15:clr>
            <a:srgbClr val="F26B43"/>
          </p15:clr>
        </p15:guide>
        <p15:guide id="2" orient="horz" pos="3634">
          <p15:clr>
            <a:srgbClr val="F26B43"/>
          </p15:clr>
        </p15:guide>
        <p15:guide id="3" pos="7174">
          <p15:clr>
            <a:srgbClr val="F26B43"/>
          </p15:clr>
        </p15:guide>
        <p15:guide id="4" orient="horz" pos="39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5F5F6"/>
        </a:solidFill>
        <a:effectLst/>
      </p:bgPr>
    </p:bg>
    <p:spTree>
      <p:nvGrpSpPr>
        <p:cNvPr id="1" name=""/>
        <p:cNvGrpSpPr/>
        <p:nvPr/>
      </p:nvGrpSpPr>
      <p:grpSpPr>
        <a:xfrm>
          <a:off x="0" y="0"/>
          <a:ext cx="0" cy="0"/>
          <a:chOff x="0" y="0"/>
          <a:chExt cx="0" cy="0"/>
        </a:xfrm>
      </p:grpSpPr>
      <p:sp>
        <p:nvSpPr>
          <p:cNvPr id="12" name="Slide Number Placeholder">
            <a:extLst>
              <a:ext uri="{FF2B5EF4-FFF2-40B4-BE49-F238E27FC236}">
                <a16:creationId xmlns:a16="http://schemas.microsoft.com/office/drawing/2014/main" id="{948F094D-06E7-4D4C-A30E-6245801E4D2F}"/>
              </a:ext>
            </a:extLst>
          </p:cNvPr>
          <p:cNvSpPr>
            <a:spLocks noGrp="1"/>
          </p:cNvSpPr>
          <p:nvPr>
            <p:ph type="sldNum" sz="quarter" idx="4"/>
          </p:nvPr>
        </p:nvSpPr>
        <p:spPr>
          <a:xfrm>
            <a:off x="4662087" y="6250891"/>
            <a:ext cx="2867826" cy="365125"/>
          </a:xfrm>
          <a:prstGeom prst="rect">
            <a:avLst/>
          </a:prstGeom>
        </p:spPr>
        <p:txBody>
          <a:bodyPr/>
          <a:lstStyle>
            <a:lvl1pPr>
              <a:defRPr sz="2000">
                <a:solidFill>
                  <a:srgbClr val="003C57"/>
                </a:solidFill>
              </a:defRPr>
            </a:lvl1pPr>
          </a:lstStyle>
          <a:p>
            <a:pPr algn="ctr"/>
            <a:fld id="{232417FB-2EF4-EC49-BC13-97513C37E9E5}" type="slidenum">
              <a:rPr lang="en-US" smtClean="0"/>
              <a:pPr algn="ctr"/>
              <a:t>‹#›</a:t>
            </a:fld>
            <a:endParaRPr lang="en-US"/>
          </a:p>
        </p:txBody>
      </p:sp>
      <p:sp>
        <p:nvSpPr>
          <p:cNvPr id="14" name="Footer Placeholder">
            <a:extLst>
              <a:ext uri="{FF2B5EF4-FFF2-40B4-BE49-F238E27FC236}">
                <a16:creationId xmlns:a16="http://schemas.microsoft.com/office/drawing/2014/main" id="{2947E464-F91B-FD47-B97A-E5129B454413}"/>
              </a:ext>
            </a:extLst>
          </p:cNvPr>
          <p:cNvSpPr>
            <a:spLocks noGrp="1"/>
          </p:cNvSpPr>
          <p:nvPr>
            <p:ph type="ftr" sz="quarter" idx="3"/>
          </p:nvPr>
        </p:nvSpPr>
        <p:spPr>
          <a:xfrm>
            <a:off x="7529913" y="6250890"/>
            <a:ext cx="3842030" cy="365125"/>
          </a:xfrm>
          <a:prstGeom prst="rect">
            <a:avLst/>
          </a:prstGeom>
        </p:spPr>
        <p:txBody>
          <a:bodyPr vert="horz" lIns="91440" tIns="45720" rIns="0" bIns="45720" rtlCol="0" anchor="ctr"/>
          <a:lstStyle>
            <a:lvl1pPr algn="r">
              <a:defRPr sz="2000" b="1">
                <a:solidFill>
                  <a:srgbClr val="003C57"/>
                </a:solidFill>
              </a:defRPr>
            </a:lvl1pPr>
          </a:lstStyle>
          <a:p>
            <a:r>
              <a:rPr lang="en-US"/>
              <a:t>20 June 2023</a:t>
            </a:r>
          </a:p>
        </p:txBody>
      </p:sp>
      <p:sp>
        <p:nvSpPr>
          <p:cNvPr id="5" name="Title Placeholder">
            <a:extLst>
              <a:ext uri="{FF2B5EF4-FFF2-40B4-BE49-F238E27FC236}">
                <a16:creationId xmlns:a16="http://schemas.microsoft.com/office/drawing/2014/main" id="{6DBF0174-0E48-4922-B59E-9E207247D338}"/>
              </a:ext>
            </a:extLst>
          </p:cNvPr>
          <p:cNvSpPr>
            <a:spLocks noGrp="1"/>
          </p:cNvSpPr>
          <p:nvPr>
            <p:ph type="title"/>
          </p:nvPr>
        </p:nvSpPr>
        <p:spPr>
          <a:xfrm>
            <a:off x="838200" y="826982"/>
            <a:ext cx="7379711" cy="2149034"/>
          </a:xfrm>
          <a:prstGeom prst="rect">
            <a:avLst/>
          </a:prstGeom>
        </p:spPr>
        <p:txBody>
          <a:bodyPr vert="horz" lIns="0" tIns="0" rIns="0" bIns="0" rtlCol="0" anchor="t" anchorCtr="0">
            <a:normAutofit/>
          </a:bodyPr>
          <a:lstStyle/>
          <a:p>
            <a:r>
              <a:rPr lang="en-US"/>
              <a:t>Write your title here </a:t>
            </a:r>
            <a:br>
              <a:rPr lang="en-US"/>
            </a:br>
            <a:r>
              <a:rPr lang="en-US"/>
              <a:t>(in sentence case)</a:t>
            </a:r>
            <a:endParaRPr lang="en-GB"/>
          </a:p>
        </p:txBody>
      </p:sp>
      <p:sp>
        <p:nvSpPr>
          <p:cNvPr id="3" name="Text Placeholder">
            <a:extLst>
              <a:ext uri="{FF2B5EF4-FFF2-40B4-BE49-F238E27FC236}">
                <a16:creationId xmlns:a16="http://schemas.microsoft.com/office/drawing/2014/main" id="{CBE85E22-5EF0-604F-9D81-8D55219770BA}"/>
              </a:ext>
            </a:extLst>
          </p:cNvPr>
          <p:cNvSpPr>
            <a:spLocks noGrp="1"/>
          </p:cNvSpPr>
          <p:nvPr>
            <p:ph type="body" idx="1"/>
          </p:nvPr>
        </p:nvSpPr>
        <p:spPr>
          <a:xfrm>
            <a:off x="838200" y="3081404"/>
            <a:ext cx="7379711" cy="2391425"/>
          </a:xfrm>
          <a:prstGeom prst="rect">
            <a:avLst/>
          </a:prstGeom>
        </p:spPr>
        <p:txBody>
          <a:bodyPr vert="horz" wrap="square" lIns="0" tIns="46800" rIns="0" bIns="45720" rtlCol="0">
            <a:sp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 (minimum recommended text size 18pt)</a:t>
            </a:r>
          </a:p>
        </p:txBody>
      </p:sp>
      <p:sp>
        <p:nvSpPr>
          <p:cNvPr id="16" name="Date Placeholder">
            <a:extLst>
              <a:ext uri="{FF2B5EF4-FFF2-40B4-BE49-F238E27FC236}">
                <a16:creationId xmlns:a16="http://schemas.microsoft.com/office/drawing/2014/main" id="{C57F1779-22FA-E74D-A68A-DE59AC0306AC}"/>
              </a:ext>
            </a:extLst>
          </p:cNvPr>
          <p:cNvSpPr>
            <a:spLocks noGrp="1"/>
          </p:cNvSpPr>
          <p:nvPr>
            <p:ph type="dt" sz="half" idx="2"/>
          </p:nvPr>
        </p:nvSpPr>
        <p:spPr>
          <a:xfrm>
            <a:off x="838200" y="5531312"/>
            <a:ext cx="2743200" cy="365125"/>
          </a:xfrm>
          <a:prstGeom prst="rect">
            <a:avLst/>
          </a:prstGeom>
        </p:spPr>
        <p:txBody>
          <a:bodyPr vert="horz" lIns="0" tIns="45720" rIns="91440" bIns="45720" rtlCol="0" anchor="ctr"/>
          <a:lstStyle>
            <a:lvl1pPr algn="l">
              <a:defRPr sz="2000" b="1">
                <a:solidFill>
                  <a:srgbClr val="003C57"/>
                </a:solidFill>
              </a:defRPr>
            </a:lvl1pPr>
          </a:lstStyle>
          <a:p>
            <a:fld id="{695CE8D2-2A51-934B-BEE8-FEA5F81FAF91}" type="datetime4">
              <a:rPr lang="en-GB" smtClean="0"/>
              <a:t>30 January 2024</a:t>
            </a:fld>
            <a:endParaRPr lang="en-US"/>
          </a:p>
        </p:txBody>
      </p:sp>
      <p:cxnSp>
        <p:nvCxnSpPr>
          <p:cNvPr id="15" name="Line">
            <a:extLst>
              <a:ext uri="{FF2B5EF4-FFF2-40B4-BE49-F238E27FC236}">
                <a16:creationId xmlns:a16="http://schemas.microsoft.com/office/drawing/2014/main" id="{6E5DCB11-47E3-BC4E-87BE-ED66A7AC92CD}"/>
              </a:ext>
            </a:extLst>
          </p:cNvPr>
          <p:cNvCxnSpPr>
            <a:cxnSpLocks/>
          </p:cNvCxnSpPr>
          <p:nvPr userDrawn="1"/>
        </p:nvCxnSpPr>
        <p:spPr>
          <a:xfrm>
            <a:off x="822000" y="6055339"/>
            <a:ext cx="1054800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3" name="Logo" descr="Office for National Statistics logo">
            <a:extLst>
              <a:ext uri="{FF2B5EF4-FFF2-40B4-BE49-F238E27FC236}">
                <a16:creationId xmlns:a16="http://schemas.microsoft.com/office/drawing/2014/main" id="{825F068C-C955-AD4A-A83F-5D4A84BF0331}"/>
              </a:ext>
            </a:extLst>
          </p:cNvPr>
          <p:cNvPicPr>
            <a:picLocks noChangeAspect="1"/>
          </p:cNvPicPr>
          <p:nvPr userDrawn="1"/>
        </p:nvPicPr>
        <p:blipFill>
          <a:blip r:embed="rId42">
            <a:extLst>
              <a:ext uri="{96DAC541-7B7A-43D3-8B79-37D633B846F1}">
                <asvg:svgBlip xmlns:asvg="http://schemas.microsoft.com/office/drawing/2016/SVG/main" r:embed="rId43"/>
              </a:ext>
            </a:extLst>
          </a:blip>
          <a:srcRect/>
          <a:stretch/>
        </p:blipFill>
        <p:spPr>
          <a:xfrm>
            <a:off x="847849" y="6281865"/>
            <a:ext cx="3489869" cy="306034"/>
          </a:xfrm>
          <a:prstGeom prst="rect">
            <a:avLst/>
          </a:prstGeom>
        </p:spPr>
      </p:pic>
      <p:pic>
        <p:nvPicPr>
          <p:cNvPr id="10" name="Graphic 9">
            <a:extLst>
              <a:ext uri="{FF2B5EF4-FFF2-40B4-BE49-F238E27FC236}">
                <a16:creationId xmlns:a16="http://schemas.microsoft.com/office/drawing/2014/main" id="{D0081CDA-ECB1-443B-BCFA-5ED3827DD9E9}"/>
              </a:ext>
              <a:ext uri="{C183D7F6-B498-43B3-948B-1728B52AA6E4}">
                <adec:decorative xmlns:adec="http://schemas.microsoft.com/office/drawing/2017/decorative" val="1"/>
              </a:ext>
            </a:extLst>
          </p:cNvPr>
          <p:cNvPicPr>
            <a:picLocks noChangeAspect="1"/>
          </p:cNvPicPr>
          <p:nvPr userDrawn="1"/>
        </p:nvPicPr>
        <p:blipFill>
          <a:blip r:embed="rId44">
            <a:extLst>
              <a:ext uri="{96DAC541-7B7A-43D3-8B79-37D633B846F1}">
                <asvg:svgBlip xmlns:asvg="http://schemas.microsoft.com/office/drawing/2016/SVG/main" r:embed="rId45"/>
              </a:ext>
            </a:extLst>
          </a:blip>
          <a:srcRect/>
          <a:stretch/>
        </p:blipFill>
        <p:spPr>
          <a:xfrm>
            <a:off x="7619467" y="1568835"/>
            <a:ext cx="3769258" cy="4290954"/>
          </a:xfrm>
          <a:prstGeom prst="rect">
            <a:avLst/>
          </a:prstGeom>
        </p:spPr>
      </p:pic>
    </p:spTree>
    <p:extLst>
      <p:ext uri="{BB962C8B-B14F-4D97-AF65-F5344CB8AC3E}">
        <p14:creationId xmlns:p14="http://schemas.microsoft.com/office/powerpoint/2010/main" val="1887496872"/>
      </p:ext>
    </p:extLst>
  </p:cSld>
  <p:clrMap bg1="lt1" tx1="dk1" bg2="lt2" tx2="dk2" accent1="accent1" accent2="accent2" accent3="accent3" accent4="accent4" accent5="accent5" accent6="accent6" hlink="hlink" folHlink="folHlink"/>
  <p:sldLayoutIdLst>
    <p:sldLayoutId id="2147483834" r:id="rId1"/>
    <p:sldLayoutId id="2147483835" r:id="rId2"/>
    <p:sldLayoutId id="2147483836" r:id="rId3"/>
    <p:sldLayoutId id="2147483837" r:id="rId4"/>
    <p:sldLayoutId id="2147483838" r:id="rId5"/>
    <p:sldLayoutId id="2147483839" r:id="rId6"/>
    <p:sldLayoutId id="2147483840" r:id="rId7"/>
    <p:sldLayoutId id="2147483841" r:id="rId8"/>
    <p:sldLayoutId id="2147483842" r:id="rId9"/>
    <p:sldLayoutId id="2147483843" r:id="rId10"/>
    <p:sldLayoutId id="2147483844" r:id="rId11"/>
    <p:sldLayoutId id="2147483845" r:id="rId12"/>
    <p:sldLayoutId id="2147483846" r:id="rId13"/>
    <p:sldLayoutId id="2147483847" r:id="rId14"/>
    <p:sldLayoutId id="2147483848" r:id="rId15"/>
    <p:sldLayoutId id="2147483849" r:id="rId16"/>
    <p:sldLayoutId id="2147483850" r:id="rId17"/>
    <p:sldLayoutId id="2147483851" r:id="rId18"/>
    <p:sldLayoutId id="2147483852" r:id="rId19"/>
    <p:sldLayoutId id="2147483853" r:id="rId20"/>
    <p:sldLayoutId id="2147483854" r:id="rId21"/>
    <p:sldLayoutId id="2147483855" r:id="rId22"/>
    <p:sldLayoutId id="2147483856" r:id="rId23"/>
    <p:sldLayoutId id="2147483857" r:id="rId24"/>
    <p:sldLayoutId id="2147483858" r:id="rId25"/>
    <p:sldLayoutId id="2147483859" r:id="rId26"/>
    <p:sldLayoutId id="2147483860" r:id="rId27"/>
    <p:sldLayoutId id="2147483861" r:id="rId28"/>
    <p:sldLayoutId id="2147483862" r:id="rId29"/>
    <p:sldLayoutId id="2147483863" r:id="rId30"/>
    <p:sldLayoutId id="2147483864" r:id="rId31"/>
    <p:sldLayoutId id="2147483865" r:id="rId32"/>
    <p:sldLayoutId id="2147483866" r:id="rId33"/>
    <p:sldLayoutId id="2147483867" r:id="rId34"/>
    <p:sldLayoutId id="2147483868" r:id="rId35"/>
    <p:sldLayoutId id="2147483869" r:id="rId36"/>
    <p:sldLayoutId id="2147483870" r:id="rId37"/>
    <p:sldLayoutId id="2147483871" r:id="rId38"/>
    <p:sldLayoutId id="2147483872" r:id="rId39"/>
    <p:sldLayoutId id="2147483873" r:id="rId40"/>
  </p:sldLayoutIdLst>
  <p:hf hdr="0"/>
  <p:txStyles>
    <p:titleStyle>
      <a:lvl1pPr algn="l" defTabSz="914400" rtl="0" eaLnBrk="1" latinLnBrk="0" hangingPunct="1">
        <a:lnSpc>
          <a:spcPct val="95000"/>
        </a:lnSpc>
        <a:spcBef>
          <a:spcPct val="0"/>
        </a:spcBef>
        <a:spcAft>
          <a:spcPts val="1000"/>
        </a:spcAft>
        <a:buNone/>
        <a:defRPr sz="4800" b="1" kern="1200" baseline="0">
          <a:solidFill>
            <a:srgbClr val="003C57"/>
          </a:solidFill>
          <a:latin typeface="+mj-lt"/>
          <a:ea typeface="+mj-ea"/>
          <a:cs typeface="+mj-cs"/>
        </a:defRPr>
      </a:lvl1pPr>
    </p:titleStyle>
    <p:bodyStyle>
      <a:lvl1pPr marL="252000" indent="-252000" algn="l" defTabSz="914400" rtl="0" eaLnBrk="1" latinLnBrk="0" hangingPunct="1">
        <a:lnSpc>
          <a:spcPct val="110000"/>
        </a:lnSpc>
        <a:spcBef>
          <a:spcPts val="0"/>
        </a:spcBef>
        <a:spcAft>
          <a:spcPts val="500"/>
        </a:spcAft>
        <a:buFont typeface="Arial" panose="020B0604020202020204" pitchFamily="34" charset="0"/>
        <a:buChar char="•"/>
        <a:defRPr sz="3200" kern="1200">
          <a:solidFill>
            <a:srgbClr val="003C57"/>
          </a:solidFill>
          <a:latin typeface="+mn-lt"/>
          <a:ea typeface="+mn-ea"/>
          <a:cs typeface="+mn-cs"/>
        </a:defRPr>
      </a:lvl1pPr>
      <a:lvl2pPr marL="468000" indent="-216000" algn="l" defTabSz="914400" rtl="0" eaLnBrk="1" latinLnBrk="0" hangingPunct="1">
        <a:lnSpc>
          <a:spcPct val="110000"/>
        </a:lnSpc>
        <a:spcBef>
          <a:spcPts val="0"/>
        </a:spcBef>
        <a:spcAft>
          <a:spcPts val="500"/>
        </a:spcAft>
        <a:buFont typeface="Arial" panose="020B0604020202020204" pitchFamily="34" charset="0"/>
        <a:buChar char="•"/>
        <a:defRPr sz="2800" kern="1200">
          <a:solidFill>
            <a:srgbClr val="003C57"/>
          </a:solidFill>
          <a:latin typeface="+mn-lt"/>
          <a:ea typeface="+mn-ea"/>
          <a:cs typeface="+mn-cs"/>
        </a:defRPr>
      </a:lvl2pPr>
      <a:lvl3pPr marL="648000" indent="-180000" algn="l" defTabSz="914400" rtl="0" eaLnBrk="1" latinLnBrk="0" hangingPunct="1">
        <a:lnSpc>
          <a:spcPct val="110000"/>
        </a:lnSpc>
        <a:spcBef>
          <a:spcPts val="0"/>
        </a:spcBef>
        <a:spcAft>
          <a:spcPts val="500"/>
        </a:spcAft>
        <a:buFont typeface="Arial" panose="020B0604020202020204" pitchFamily="34" charset="0"/>
        <a:buChar char="•"/>
        <a:defRPr sz="2400" kern="1200">
          <a:solidFill>
            <a:srgbClr val="003C57"/>
          </a:solidFill>
          <a:latin typeface="+mn-lt"/>
          <a:ea typeface="+mn-ea"/>
          <a:cs typeface="+mn-cs"/>
        </a:defRPr>
      </a:lvl3pPr>
      <a:lvl4pPr marL="828000" indent="-180000" algn="l" defTabSz="914400" rtl="0" eaLnBrk="1" latinLnBrk="0" hangingPunct="1">
        <a:lnSpc>
          <a:spcPct val="110000"/>
        </a:lnSpc>
        <a:spcBef>
          <a:spcPts val="0"/>
        </a:spcBef>
        <a:spcAft>
          <a:spcPts val="500"/>
        </a:spcAft>
        <a:buFont typeface="Arial" panose="020B0604020202020204" pitchFamily="34" charset="0"/>
        <a:buChar char="•"/>
        <a:defRPr sz="2000" kern="1200">
          <a:solidFill>
            <a:srgbClr val="003C57"/>
          </a:solidFill>
          <a:latin typeface="+mn-lt"/>
          <a:ea typeface="+mn-ea"/>
          <a:cs typeface="+mn-cs"/>
        </a:defRPr>
      </a:lvl4pPr>
      <a:lvl5pPr marL="1008000" indent="-180000" algn="l" defTabSz="914400" rtl="0" eaLnBrk="1" latinLnBrk="0" hangingPunct="1">
        <a:lnSpc>
          <a:spcPct val="110000"/>
        </a:lnSpc>
        <a:spcBef>
          <a:spcPts val="0"/>
        </a:spcBef>
        <a:spcAft>
          <a:spcPts val="500"/>
        </a:spcAft>
        <a:buFont typeface="Arial" panose="020B0604020202020204" pitchFamily="34" charset="0"/>
        <a:buChar char="•"/>
        <a:defRPr sz="1800" kern="1200">
          <a:solidFill>
            <a:srgbClr val="003C5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29">
          <p15:clr>
            <a:srgbClr val="F26B43"/>
          </p15:clr>
        </p15:guide>
        <p15:guide id="2" orient="horz" pos="3634">
          <p15:clr>
            <a:srgbClr val="F26B43"/>
          </p15:clr>
        </p15:guide>
        <p15:guide id="3" pos="7174">
          <p15:clr>
            <a:srgbClr val="F26B43"/>
          </p15:clr>
        </p15:guide>
        <p15:guide id="4" orient="horz" pos="391">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rotWithShape="1">
          <a:blip r:embed="rId17"/>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3392" y="274639"/>
            <a:ext cx="10959008" cy="1143000"/>
          </a:xfrm>
          <a:prstGeom prst="rect">
            <a:avLst/>
          </a:prstGeom>
        </p:spPr>
        <p:txBody>
          <a:bodyPr vert="horz" lIns="91440" tIns="45720" rIns="91440" bIns="45720" rtlCol="0" anchor="ctr">
            <a:normAutofit/>
          </a:bodyPr>
          <a:lstStyle/>
          <a:p>
            <a:r>
              <a:rPr lang="en-US" dirty="0"/>
              <a:t>Click to edit Master title style</a:t>
            </a:r>
            <a:endParaRPr lang="en-IE" dirty="0"/>
          </a:p>
        </p:txBody>
      </p:sp>
      <p:sp>
        <p:nvSpPr>
          <p:cNvPr id="3" name="Text Placeholder 2"/>
          <p:cNvSpPr>
            <a:spLocks noGrp="1"/>
          </p:cNvSpPr>
          <p:nvPr>
            <p:ph type="body" idx="1"/>
          </p:nvPr>
        </p:nvSpPr>
        <p:spPr>
          <a:xfrm>
            <a:off x="609600" y="1600202"/>
            <a:ext cx="10972800" cy="374901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E" dirty="0"/>
          </a:p>
        </p:txBody>
      </p:sp>
    </p:spTree>
    <p:extLst>
      <p:ext uri="{BB962C8B-B14F-4D97-AF65-F5344CB8AC3E}">
        <p14:creationId xmlns:p14="http://schemas.microsoft.com/office/powerpoint/2010/main" val="1413332641"/>
      </p:ext>
    </p:extLst>
  </p:cSld>
  <p:clrMap bg1="dk1" tx1="lt1" bg2="dk2" tx2="lt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 id="2147483887" r:id="rId13"/>
    <p:sldLayoutId id="2147483888" r:id="rId14"/>
    <p:sldLayoutId id="2147483889" r:id="rId15"/>
  </p:sldLayoutIdLst>
  <p:hf hdr="0" dt="0"/>
  <p:txStyles>
    <p:titleStyle>
      <a:lvl1pPr algn="l" defTabSz="1219170" rtl="0" eaLnBrk="1" latinLnBrk="0" hangingPunct="1">
        <a:spcBef>
          <a:spcPct val="0"/>
        </a:spcBef>
        <a:buNone/>
        <a:defRPr sz="4267" b="1" i="0" kern="1200">
          <a:solidFill>
            <a:schemeClr val="accent1"/>
          </a:solidFill>
          <a:latin typeface="Roboto Black" panose="02000000000000000000" pitchFamily="2" charset="0"/>
          <a:ea typeface="Roboto Black" panose="02000000000000000000" pitchFamily="2" charset="0"/>
          <a:cs typeface="Roboto Black" panose="02000000000000000000" pitchFamily="2" charset="0"/>
        </a:defRPr>
      </a:lvl1pPr>
    </p:titleStyle>
    <p:bodyStyle>
      <a:lvl1pPr marL="457189" indent="-457189" algn="l" defTabSz="1219170" rtl="0" eaLnBrk="1" latinLnBrk="0" hangingPunct="1">
        <a:spcBef>
          <a:spcPts val="1333"/>
        </a:spcBef>
        <a:buClr>
          <a:schemeClr val="accent2"/>
        </a:buClr>
        <a:buSzPct val="100000"/>
        <a:buFont typeface="Arial"/>
        <a:buChar char="•"/>
        <a:defRPr lang="en-US" sz="3200" kern="1200" dirty="0">
          <a:solidFill>
            <a:schemeClr val="bg1"/>
          </a:solidFill>
          <a:latin typeface="Roboto Light" panose="02000000000000000000" pitchFamily="2" charset="0"/>
          <a:ea typeface="Roboto Light" panose="02000000000000000000" pitchFamily="2" charset="0"/>
          <a:cs typeface="+mj-cs"/>
        </a:defRPr>
      </a:lvl1pPr>
      <a:lvl2pPr marL="990575" indent="-380990" algn="l" defTabSz="1219170" rtl="0" eaLnBrk="1" latinLnBrk="0" hangingPunct="1">
        <a:spcBef>
          <a:spcPts val="1333"/>
        </a:spcBef>
        <a:buClr>
          <a:schemeClr val="accent2"/>
        </a:buClr>
        <a:buSzPct val="100000"/>
        <a:buFont typeface="Arial"/>
        <a:buChar char="•"/>
        <a:defRPr sz="3200" kern="1200">
          <a:solidFill>
            <a:schemeClr val="bg1"/>
          </a:solidFill>
          <a:latin typeface="Roboto Light" panose="02000000000000000000" pitchFamily="2" charset="0"/>
          <a:ea typeface="Roboto Light" panose="02000000000000000000" pitchFamily="2" charset="0"/>
          <a:cs typeface="+mn-cs"/>
        </a:defRPr>
      </a:lvl2pPr>
      <a:lvl3pPr marL="1523962" indent="-304792" algn="l" defTabSz="1219170" rtl="0" eaLnBrk="1" latinLnBrk="0" hangingPunct="1">
        <a:spcBef>
          <a:spcPts val="1333"/>
        </a:spcBef>
        <a:buClr>
          <a:schemeClr val="accent2"/>
        </a:buClr>
        <a:buSzPct val="100000"/>
        <a:buFont typeface="Arial"/>
        <a:buChar char="•"/>
        <a:defRPr sz="2667" kern="1200">
          <a:solidFill>
            <a:schemeClr val="bg1"/>
          </a:solidFill>
          <a:latin typeface="Roboto Light" panose="02000000000000000000" pitchFamily="2" charset="0"/>
          <a:ea typeface="Roboto Light" panose="02000000000000000000" pitchFamily="2" charset="0"/>
          <a:cs typeface="+mn-cs"/>
        </a:defRPr>
      </a:lvl3pPr>
      <a:lvl4pPr marL="2133547" indent="-304792" algn="l" defTabSz="1219170" rtl="0" eaLnBrk="1" latinLnBrk="0" hangingPunct="1">
        <a:spcBef>
          <a:spcPts val="1333"/>
        </a:spcBef>
        <a:buClr>
          <a:schemeClr val="accent2"/>
        </a:buClr>
        <a:buSzPct val="100000"/>
        <a:buFont typeface="Arial"/>
        <a:buChar char="•"/>
        <a:defRPr sz="2133" kern="1200">
          <a:solidFill>
            <a:schemeClr val="bg1"/>
          </a:solidFill>
          <a:latin typeface="Roboto Light" panose="02000000000000000000" pitchFamily="2" charset="0"/>
          <a:ea typeface="Roboto Light" panose="02000000000000000000" pitchFamily="2" charset="0"/>
          <a:cs typeface="+mn-cs"/>
        </a:defRPr>
      </a:lvl4pPr>
      <a:lvl5pPr marL="2743131" indent="-304792" algn="l" defTabSz="1219170" rtl="0" eaLnBrk="1" latinLnBrk="0" hangingPunct="1">
        <a:spcBef>
          <a:spcPts val="1333"/>
        </a:spcBef>
        <a:buClr>
          <a:schemeClr val="accent2"/>
        </a:buClr>
        <a:buSzPct val="100000"/>
        <a:buFont typeface="Arial"/>
        <a:buChar char="•"/>
        <a:defRPr sz="1600" kern="1200">
          <a:solidFill>
            <a:schemeClr val="bg1"/>
          </a:solidFill>
          <a:latin typeface="Roboto Light" panose="02000000000000000000" pitchFamily="2" charset="0"/>
          <a:ea typeface="Roboto Light" panose="02000000000000000000" pitchFamily="2" charset="0"/>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12.xml"/></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xml"/><Relationship Id="rId1" Type="http://schemas.openxmlformats.org/officeDocument/2006/relationships/slideLayout" Target="../slideLayouts/slideLayout85.xml"/></Relationships>
</file>

<file path=ppt/slides/_rels/slide1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2.xml"/></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hyperlink" Target="https://youtu.be/NM20RgHaR_0" TargetMode="External"/><Relationship Id="rId1" Type="http://schemas.openxmlformats.org/officeDocument/2006/relationships/slideLayout" Target="../slideLayouts/slideLayout84.xml"/><Relationship Id="rId4" Type="http://schemas.openxmlformats.org/officeDocument/2006/relationships/hyperlink" Target="https://census.gov.uk/census-2021-results/phase-two/create-a-custom-dataset#:~:text=How%20do%20you%20use%20%22Create,data%20by%20sex%20and%20age."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61.svg"/><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notesSlide" Target="../notesSlides/notesSlide14.xml"/><Relationship Id="rId1" Type="http://schemas.openxmlformats.org/officeDocument/2006/relationships/slideLayout" Target="../slideLayouts/slideLayout87.xml"/><Relationship Id="rId6" Type="http://schemas.openxmlformats.org/officeDocument/2006/relationships/image" Target="../media/image59.svg"/><Relationship Id="rId5" Type="http://schemas.openxmlformats.org/officeDocument/2006/relationships/image" Target="../media/image58.png"/><Relationship Id="rId10" Type="http://schemas.openxmlformats.org/officeDocument/2006/relationships/image" Target="../media/image63.svg"/><Relationship Id="rId4" Type="http://schemas.openxmlformats.org/officeDocument/2006/relationships/image" Target="../media/image57.svg"/><Relationship Id="rId9"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image" Target="../media/image69.sv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notesSlide" Target="../notesSlides/notesSlide15.xml"/><Relationship Id="rId1" Type="http://schemas.openxmlformats.org/officeDocument/2006/relationships/slideLayout" Target="../slideLayouts/slideLayout42.xml"/><Relationship Id="rId6" Type="http://schemas.openxmlformats.org/officeDocument/2006/relationships/image" Target="../media/image67.svg"/><Relationship Id="rId5" Type="http://schemas.openxmlformats.org/officeDocument/2006/relationships/image" Target="../media/image66.png"/><Relationship Id="rId10" Type="http://schemas.openxmlformats.org/officeDocument/2006/relationships/image" Target="../media/image71.svg"/><Relationship Id="rId4" Type="http://schemas.openxmlformats.org/officeDocument/2006/relationships/image" Target="../media/image65.svg"/><Relationship Id="rId9" Type="http://schemas.openxmlformats.org/officeDocument/2006/relationships/image" Target="../media/image70.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127.xml"/><Relationship Id="rId5" Type="http://schemas.openxmlformats.org/officeDocument/2006/relationships/image" Target="../media/image74.png"/><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42.xml"/></Relationships>
</file>

<file path=ppt/slides/_rels/slide22.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svg"/><Relationship Id="rId2" Type="http://schemas.openxmlformats.org/officeDocument/2006/relationships/notesSlide" Target="../notesSlides/notesSlide19.xml"/><Relationship Id="rId1" Type="http://schemas.openxmlformats.org/officeDocument/2006/relationships/slideLayout" Target="../slideLayouts/slideLayout42.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notesSlide" Target="../notesSlides/notesSlide20.xml"/><Relationship Id="rId1" Type="http://schemas.openxmlformats.org/officeDocument/2006/relationships/slideLayout" Target="../slideLayouts/slideLayout42.xml"/><Relationship Id="rId6" Type="http://schemas.openxmlformats.org/officeDocument/2006/relationships/image" Target="../media/image84.svg"/><Relationship Id="rId5" Type="http://schemas.openxmlformats.org/officeDocument/2006/relationships/image" Target="../media/image83.png"/><Relationship Id="rId10" Type="http://schemas.openxmlformats.org/officeDocument/2006/relationships/image" Target="../media/image88.png"/><Relationship Id="rId4" Type="http://schemas.openxmlformats.org/officeDocument/2006/relationships/image" Target="../media/image82.png"/><Relationship Id="rId9" Type="http://schemas.openxmlformats.org/officeDocument/2006/relationships/image" Target="../media/image87.png"/></Relationships>
</file>

<file path=ppt/slides/_rels/slide2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1.xml"/><Relationship Id="rId1" Type="http://schemas.openxmlformats.org/officeDocument/2006/relationships/slideLayout" Target="../slideLayouts/slideLayout42.xml"/><Relationship Id="rId5" Type="http://schemas.openxmlformats.org/officeDocument/2006/relationships/image" Target="../media/image91.png"/><Relationship Id="rId4" Type="http://schemas.openxmlformats.org/officeDocument/2006/relationships/image" Target="../media/image90.png"/></Relationships>
</file>

<file path=ppt/slides/_rels/slide25.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2.xml"/><Relationship Id="rId1" Type="http://schemas.openxmlformats.org/officeDocument/2006/relationships/slideLayout" Target="../slideLayouts/slideLayout169.xml"/><Relationship Id="rId4" Type="http://schemas.openxmlformats.org/officeDocument/2006/relationships/hyperlink" Target="https://www.ons.gov.uk/peoplepopulationandcommunity/populationandmigration/internationalmigration/articles/reasonforinternationalmigrationinternationalstudentsupdate/november2023"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ons.gov.uk/peoplepopulationandcommunity/populationandmigration/internationalmigration/articles/adminbasedpopulationestimates/localauthoritiesinenglandandwalesmid2021tomid2023"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5.xml"/><Relationship Id="rId1" Type="http://schemas.openxmlformats.org/officeDocument/2006/relationships/slideLayout" Target="../slideLayouts/slideLayout169.xml"/></Relationships>
</file>

<file path=ppt/slides/_rels/slide2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6.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13" Type="http://schemas.openxmlformats.org/officeDocument/2006/relationships/image" Target="../media/image30.png"/><Relationship Id="rId3" Type="http://schemas.openxmlformats.org/officeDocument/2006/relationships/image" Target="../media/image20.png"/><Relationship Id="rId7" Type="http://schemas.openxmlformats.org/officeDocument/2006/relationships/image" Target="../media/image24.png"/><Relationship Id="rId12" Type="http://schemas.openxmlformats.org/officeDocument/2006/relationships/image" Target="../media/image29.svg"/><Relationship Id="rId2" Type="http://schemas.openxmlformats.org/officeDocument/2006/relationships/notesSlide" Target="../notesSlides/notesSlide3.xml"/><Relationship Id="rId1" Type="http://schemas.openxmlformats.org/officeDocument/2006/relationships/slideLayout" Target="../slideLayouts/slideLayout42.xml"/><Relationship Id="rId6" Type="http://schemas.openxmlformats.org/officeDocument/2006/relationships/image" Target="../media/image23.svg"/><Relationship Id="rId11" Type="http://schemas.openxmlformats.org/officeDocument/2006/relationships/image" Target="../media/image28.png"/><Relationship Id="rId5" Type="http://schemas.openxmlformats.org/officeDocument/2006/relationships/image" Target="../media/image22.png"/><Relationship Id="rId10" Type="http://schemas.openxmlformats.org/officeDocument/2006/relationships/image" Target="../media/image27.svg"/><Relationship Id="rId4" Type="http://schemas.openxmlformats.org/officeDocument/2006/relationships/image" Target="../media/image21.svg"/><Relationship Id="rId9" Type="http://schemas.openxmlformats.org/officeDocument/2006/relationships/image" Target="../media/image26.png"/><Relationship Id="rId14" Type="http://schemas.openxmlformats.org/officeDocument/2006/relationships/image" Target="../media/image31.sv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42.xml"/><Relationship Id="rId6" Type="http://schemas.openxmlformats.org/officeDocument/2006/relationships/hyperlink" Target="https://www.ons.gov.uk/peoplepopulationandcommunity/healthandsocialcare/healthinequalities/bulletins/coronavirusandvaccinationratesinpeopleaged18to64yearsbyoccupationengland/28february2022" TargetMode="External"/><Relationship Id="rId5" Type="http://schemas.openxmlformats.org/officeDocument/2006/relationships/image" Target="../media/image33.png"/><Relationship Id="rId4" Type="http://schemas.openxmlformats.org/officeDocument/2006/relationships/hyperlink" Target="https://www.ons.gov.uk/peoplepopulationandcommunity/populationandmigration/populationestimates/adhocs/14354ct210001"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42.xml"/></Relationships>
</file>

<file path=ppt/slides/_rels/slide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8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9.xml.rels><?xml version="1.0" encoding="UTF-8" standalone="yes"?>
<Relationships xmlns="http://schemas.openxmlformats.org/package/2006/relationships"><Relationship Id="rId8" Type="http://schemas.openxmlformats.org/officeDocument/2006/relationships/hyperlink" Target="https://www.ons.gov.uk/census/census2021dictionary" TargetMode="External"/><Relationship Id="rId13" Type="http://schemas.openxmlformats.org/officeDocument/2006/relationships/image" Target="../media/image49.svg"/><Relationship Id="rId3" Type="http://schemas.openxmlformats.org/officeDocument/2006/relationships/hyperlink" Target="https://www.ons.gov.uk/datasets/create" TargetMode="External"/><Relationship Id="rId7" Type="http://schemas.openxmlformats.org/officeDocument/2006/relationships/hyperlink" Target="https://www.ons.gov.uk/visualisations/storyofthecensus/" TargetMode="External"/><Relationship Id="rId12"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84.xml"/><Relationship Id="rId6" Type="http://schemas.openxmlformats.org/officeDocument/2006/relationships/hyperlink" Target="https://www.ons.gov.uk/visualisations/censuspopulationchange/" TargetMode="External"/><Relationship Id="rId11" Type="http://schemas.openxmlformats.org/officeDocument/2006/relationships/image" Target="../media/image47.png"/><Relationship Id="rId5" Type="http://schemas.openxmlformats.org/officeDocument/2006/relationships/hyperlink" Target="https://www.ons.gov.uk/peoplepopulationandcommunity/populationandmigration/populationestimates/articles/buildacustomareaprofile/2023-01-17" TargetMode="External"/><Relationship Id="rId10" Type="http://schemas.openxmlformats.org/officeDocument/2006/relationships/image" Target="../media/image46.png"/><Relationship Id="rId4" Type="http://schemas.openxmlformats.org/officeDocument/2006/relationships/hyperlink" Target="https://www.ons.gov.uk/peoplepopulationandcommunity/populationandmigration/populationestimates/articles/howyourareahaschangedin10yearscensus2021/2022-11-08" TargetMode="External"/><Relationship Id="rId9" Type="http://schemas.openxmlformats.org/officeDocument/2006/relationships/image" Target="../media/image4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5DA8E-0EB4-86F8-4226-FB9C67C853FC}"/>
              </a:ext>
            </a:extLst>
          </p:cNvPr>
          <p:cNvSpPr>
            <a:spLocks noGrp="1"/>
          </p:cNvSpPr>
          <p:nvPr>
            <p:ph type="title"/>
          </p:nvPr>
        </p:nvSpPr>
        <p:spPr/>
        <p:txBody>
          <a:bodyPr/>
          <a:lstStyle/>
          <a:p>
            <a:endParaRPr lang="en-IE"/>
          </a:p>
        </p:txBody>
      </p:sp>
      <p:sp>
        <p:nvSpPr>
          <p:cNvPr id="3" name="Content Placeholder 2">
            <a:extLst>
              <a:ext uri="{FF2B5EF4-FFF2-40B4-BE49-F238E27FC236}">
                <a16:creationId xmlns:a16="http://schemas.microsoft.com/office/drawing/2014/main" id="{C5570C0C-3081-2E5D-3068-A298A3A92707}"/>
              </a:ext>
            </a:extLst>
          </p:cNvPr>
          <p:cNvSpPr>
            <a:spLocks noGrp="1"/>
          </p:cNvSpPr>
          <p:nvPr>
            <p:ph idx="1"/>
          </p:nvPr>
        </p:nvSpPr>
        <p:spPr/>
        <p:txBody>
          <a:bodyPr/>
          <a:lstStyle/>
          <a:p>
            <a:endParaRPr lang="en-IE"/>
          </a:p>
        </p:txBody>
      </p:sp>
      <p:pic>
        <p:nvPicPr>
          <p:cNvPr id="5" name="Picture 4">
            <a:extLst>
              <a:ext uri="{FF2B5EF4-FFF2-40B4-BE49-F238E27FC236}">
                <a16:creationId xmlns:a16="http://schemas.microsoft.com/office/drawing/2014/main" id="{7D48D101-2307-DB1E-4F1C-9F021F59EE4A}"/>
              </a:ext>
            </a:extLst>
          </p:cNvPr>
          <p:cNvPicPr>
            <a:picLocks noChangeAspect="1"/>
          </p:cNvPicPr>
          <p:nvPr/>
        </p:nvPicPr>
        <p:blipFill>
          <a:blip r:embed="rId2"/>
          <a:stretch>
            <a:fillRect/>
          </a:stretch>
        </p:blipFill>
        <p:spPr>
          <a:xfrm>
            <a:off x="0" y="16251"/>
            <a:ext cx="12192000" cy="6825498"/>
          </a:xfrm>
          <a:prstGeom prst="rect">
            <a:avLst/>
          </a:prstGeom>
        </p:spPr>
      </p:pic>
    </p:spTree>
    <p:extLst>
      <p:ext uri="{BB962C8B-B14F-4D97-AF65-F5344CB8AC3E}">
        <p14:creationId xmlns:p14="http://schemas.microsoft.com/office/powerpoint/2010/main" val="1534460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A934D-DBCD-7A14-ECD5-AF47705DB9D3}"/>
              </a:ext>
            </a:extLst>
          </p:cNvPr>
          <p:cNvSpPr>
            <a:spLocks noGrp="1"/>
          </p:cNvSpPr>
          <p:nvPr>
            <p:ph type="title"/>
          </p:nvPr>
        </p:nvSpPr>
        <p:spPr>
          <a:xfrm>
            <a:off x="838200" y="-526298"/>
            <a:ext cx="10515600" cy="526298"/>
          </a:xfrm>
        </p:spPr>
        <p:txBody>
          <a:bodyPr vert="horz" lIns="0" tIns="0" rIns="0" bIns="0" rtlCol="0" anchor="b" anchorCtr="0">
            <a:spAutoFit/>
          </a:bodyPr>
          <a:lstStyle/>
          <a:p>
            <a:r>
              <a:rPr lang="en-GB"/>
              <a:t>Census maps</a:t>
            </a:r>
          </a:p>
        </p:txBody>
      </p:sp>
      <p:pic>
        <p:nvPicPr>
          <p:cNvPr id="6" name="Picture 5" descr="An introductory screen for the census interactive maps tool. It shows a high level map of much of England and Wales.">
            <a:extLst>
              <a:ext uri="{FF2B5EF4-FFF2-40B4-BE49-F238E27FC236}">
                <a16:creationId xmlns:a16="http://schemas.microsoft.com/office/drawing/2014/main" id="{F97C7638-BCF0-7BCA-66B9-5CB7C4EC5F0A}"/>
              </a:ext>
            </a:extLst>
          </p:cNvPr>
          <p:cNvPicPr>
            <a:picLocks/>
          </p:cNvPicPr>
          <p:nvPr/>
        </p:nvPicPr>
        <p:blipFill rotWithShape="1">
          <a:blip r:embed="rId3"/>
          <a:srcRect l="621" t="31489" r="9278" b="4833"/>
          <a:stretch/>
        </p:blipFill>
        <p:spPr>
          <a:xfrm>
            <a:off x="144000" y="144000"/>
            <a:ext cx="11880000" cy="5760000"/>
          </a:xfrm>
          <a:prstGeom prst="rect">
            <a:avLst/>
          </a:prstGeom>
        </p:spPr>
      </p:pic>
      <p:sp>
        <p:nvSpPr>
          <p:cNvPr id="4" name="Footer Placeholder 1">
            <a:extLst>
              <a:ext uri="{FF2B5EF4-FFF2-40B4-BE49-F238E27FC236}">
                <a16:creationId xmlns:a16="http://schemas.microsoft.com/office/drawing/2014/main" id="{7C49997C-3EC0-9B55-B80E-CE27CA19040B}"/>
              </a:ext>
            </a:extLst>
          </p:cNvPr>
          <p:cNvSpPr>
            <a:spLocks noGrp="1"/>
          </p:cNvSpPr>
          <p:nvPr/>
        </p:nvSpPr>
        <p:spPr>
          <a:xfrm>
            <a:off x="7207088" y="6250891"/>
            <a:ext cx="4713691" cy="365125"/>
          </a:xfrm>
          <a:prstGeom prst="rect">
            <a:avLst/>
          </a:prstGeom>
        </p:spPr>
        <p:txBody>
          <a:bodyPr vert="horz" lIns="91440" tIns="45720" rIns="0" bIns="45720" rtlCol="0" anchor="t" anchorCtr="0"/>
          <a:lstStyle>
            <a:defPPr>
              <a:defRPr lang="en-US"/>
            </a:defPPr>
            <a:lvl1pPr marL="0" algn="r" defTabSz="914400" rtl="0" eaLnBrk="1" latinLnBrk="0" hangingPunct="1">
              <a:defRPr sz="2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500"/>
              </a:spcAft>
              <a:buClrTx/>
              <a:buSzTx/>
              <a:buFont typeface="Arial" panose="020B0604020202020204" pitchFamily="34" charset="0"/>
              <a:buNone/>
              <a:tabLst/>
              <a:defRPr/>
            </a:pPr>
            <a:endParaRPr kumimoji="0" lang="en-GB"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884041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C4D28E5-1E1B-4012-9963-A5D56CCB14EE}"/>
              </a:ext>
            </a:extLst>
          </p:cNvPr>
          <p:cNvSpPr txBox="1"/>
          <p:nvPr/>
        </p:nvSpPr>
        <p:spPr>
          <a:xfrm>
            <a:off x="3048000" y="324433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003B57"/>
                </a:solidFill>
                <a:effectLst/>
                <a:uLnTx/>
                <a:uFillTx/>
                <a:latin typeface="Arial" panose="020B0604020202020204"/>
                <a:ea typeface="+mn-ea"/>
                <a:cs typeface="+mn-cs"/>
              </a:rPr>
              <a:t> </a:t>
            </a:r>
          </a:p>
        </p:txBody>
      </p:sp>
      <p:pic>
        <p:nvPicPr>
          <p:cNvPr id="1026" name="Picture 2">
            <a:extLst>
              <a:ext uri="{FF2B5EF4-FFF2-40B4-BE49-F238E27FC236}">
                <a16:creationId xmlns:a16="http://schemas.microsoft.com/office/drawing/2014/main" id="{35FA2648-16A3-4375-9072-7377D68F51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6269"/>
            <a:ext cx="12192000" cy="5783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92512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3A02986-9916-28E6-8B15-70401EC22BFC}"/>
              </a:ext>
            </a:extLst>
          </p:cNvPr>
          <p:cNvSpPr>
            <a:spLocks noGrp="1"/>
          </p:cNvSpPr>
          <p:nvPr>
            <p:ph type="title"/>
          </p:nvPr>
        </p:nvSpPr>
        <p:spPr>
          <a:xfrm>
            <a:off x="838200" y="-526298"/>
            <a:ext cx="10515600" cy="526298"/>
          </a:xfrm>
        </p:spPr>
        <p:txBody>
          <a:bodyPr vert="horz" lIns="0" tIns="0" rIns="0" bIns="0" rtlCol="0" anchor="b" anchorCtr="0">
            <a:spAutoFit/>
          </a:bodyPr>
          <a:lstStyle/>
          <a:p>
            <a:r>
              <a:rPr lang="en-GB"/>
              <a:t>Build a custom area profile</a:t>
            </a:r>
          </a:p>
        </p:txBody>
      </p:sp>
      <p:pic>
        <p:nvPicPr>
          <p:cNvPr id="6" name="Picture 5" descr="An introductory screen for the census Build a custom area profile tool. It shows a postcode in Gosport as selected.">
            <a:extLst>
              <a:ext uri="{FF2B5EF4-FFF2-40B4-BE49-F238E27FC236}">
                <a16:creationId xmlns:a16="http://schemas.microsoft.com/office/drawing/2014/main" id="{39441AEB-C0C9-CAC6-0F03-070801F728C8}"/>
              </a:ext>
            </a:extLst>
          </p:cNvPr>
          <p:cNvPicPr>
            <a:picLocks/>
          </p:cNvPicPr>
          <p:nvPr/>
        </p:nvPicPr>
        <p:blipFill rotWithShape="1">
          <a:blip r:embed="rId3"/>
          <a:srcRect l="-459" t="12800" r="459" b="6323"/>
          <a:stretch/>
        </p:blipFill>
        <p:spPr>
          <a:xfrm>
            <a:off x="144000" y="144000"/>
            <a:ext cx="11880000" cy="5760000"/>
          </a:xfrm>
          <a:prstGeom prst="rect">
            <a:avLst/>
          </a:prstGeom>
        </p:spPr>
      </p:pic>
      <p:sp>
        <p:nvSpPr>
          <p:cNvPr id="4" name="Footer Placeholder 1">
            <a:extLst>
              <a:ext uri="{FF2B5EF4-FFF2-40B4-BE49-F238E27FC236}">
                <a16:creationId xmlns:a16="http://schemas.microsoft.com/office/drawing/2014/main" id="{854E7856-D576-B340-EBEB-C136047D88A9}"/>
              </a:ext>
            </a:extLst>
          </p:cNvPr>
          <p:cNvSpPr>
            <a:spLocks noGrp="1"/>
          </p:cNvSpPr>
          <p:nvPr/>
        </p:nvSpPr>
        <p:spPr>
          <a:xfrm>
            <a:off x="7207088" y="6250891"/>
            <a:ext cx="4713691" cy="365125"/>
          </a:xfrm>
          <a:prstGeom prst="rect">
            <a:avLst/>
          </a:prstGeom>
        </p:spPr>
        <p:txBody>
          <a:bodyPr vert="horz" lIns="91440" tIns="45720" rIns="0" bIns="45720" rtlCol="0" anchor="t" anchorCtr="0"/>
          <a:lstStyle>
            <a:defPPr>
              <a:defRPr lang="en-US"/>
            </a:defPPr>
            <a:lvl1pPr marL="0" algn="r" defTabSz="914400" rtl="0" eaLnBrk="1" latinLnBrk="0" hangingPunct="1">
              <a:defRPr sz="2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500"/>
              </a:spcAft>
              <a:buClrTx/>
              <a:buSzTx/>
              <a:buFont typeface="Arial" panose="020B0604020202020204" pitchFamily="34" charset="0"/>
              <a:buNone/>
              <a:tabLst/>
              <a:defRPr/>
            </a:pPr>
            <a:endParaRPr kumimoji="0" lang="en-GB"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73715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4259B-3971-21F6-B0C5-7DC4AE4E9B3B}"/>
              </a:ext>
            </a:extLst>
          </p:cNvPr>
          <p:cNvSpPr>
            <a:spLocks noGrp="1"/>
          </p:cNvSpPr>
          <p:nvPr>
            <p:ph type="title"/>
          </p:nvPr>
        </p:nvSpPr>
        <p:spPr>
          <a:xfrm>
            <a:off x="838200" y="-526298"/>
            <a:ext cx="10515600" cy="526298"/>
          </a:xfrm>
        </p:spPr>
        <p:txBody>
          <a:bodyPr vert="horz" lIns="0" tIns="0" rIns="0" bIns="0" rtlCol="0" anchor="b" anchorCtr="0">
            <a:spAutoFit/>
          </a:bodyPr>
          <a:lstStyle/>
          <a:p>
            <a:r>
              <a:rPr lang="en-GB"/>
              <a:t>Profile preview</a:t>
            </a:r>
          </a:p>
        </p:txBody>
      </p:sp>
      <p:pic>
        <p:nvPicPr>
          <p:cNvPr id="5" name="Picture 4" descr="A profile preview screen from the census Build a custom area profile tool. It shows a map of a local area in Gosport with one Output Area shaded.">
            <a:extLst>
              <a:ext uri="{FF2B5EF4-FFF2-40B4-BE49-F238E27FC236}">
                <a16:creationId xmlns:a16="http://schemas.microsoft.com/office/drawing/2014/main" id="{CE219086-5874-E73D-FDC7-1CBBFC217718}"/>
              </a:ext>
            </a:extLst>
          </p:cNvPr>
          <p:cNvPicPr>
            <a:picLocks/>
          </p:cNvPicPr>
          <p:nvPr/>
        </p:nvPicPr>
        <p:blipFill rotWithShape="1">
          <a:blip r:embed="rId3"/>
          <a:srcRect t="25602" r="23641" b="4256"/>
          <a:stretch/>
        </p:blipFill>
        <p:spPr>
          <a:xfrm>
            <a:off x="144000" y="144000"/>
            <a:ext cx="11880000" cy="5760000"/>
          </a:xfrm>
          <a:prstGeom prst="rect">
            <a:avLst/>
          </a:prstGeom>
        </p:spPr>
      </p:pic>
      <p:sp>
        <p:nvSpPr>
          <p:cNvPr id="4" name="Footer Placeholder 1">
            <a:extLst>
              <a:ext uri="{FF2B5EF4-FFF2-40B4-BE49-F238E27FC236}">
                <a16:creationId xmlns:a16="http://schemas.microsoft.com/office/drawing/2014/main" id="{6586053A-AF87-590B-F28A-7590616688A2}"/>
              </a:ext>
            </a:extLst>
          </p:cNvPr>
          <p:cNvSpPr>
            <a:spLocks noGrp="1"/>
          </p:cNvSpPr>
          <p:nvPr/>
        </p:nvSpPr>
        <p:spPr>
          <a:xfrm>
            <a:off x="7207088" y="6250891"/>
            <a:ext cx="4713691" cy="365125"/>
          </a:xfrm>
          <a:prstGeom prst="rect">
            <a:avLst/>
          </a:prstGeom>
        </p:spPr>
        <p:txBody>
          <a:bodyPr vert="horz" lIns="91440" tIns="45720" rIns="0" bIns="45720" rtlCol="0" anchor="t" anchorCtr="0"/>
          <a:lstStyle>
            <a:defPPr>
              <a:defRPr lang="en-US"/>
            </a:defPPr>
            <a:lvl1pPr marL="0" algn="r" defTabSz="914400" rtl="0" eaLnBrk="1" latinLnBrk="0" hangingPunct="1">
              <a:defRPr sz="2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500"/>
              </a:spcAft>
              <a:buClrTx/>
              <a:buSzTx/>
              <a:buFont typeface="Arial" panose="020B0604020202020204" pitchFamily="34" charset="0"/>
              <a:buNone/>
              <a:tabLst/>
              <a:defRPr/>
            </a:pPr>
            <a:endParaRPr kumimoji="0" lang="en-GB"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0914768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06DAE-71EE-1613-BA8B-4B6EBC295AA9}"/>
              </a:ext>
            </a:extLst>
          </p:cNvPr>
          <p:cNvSpPr>
            <a:spLocks noGrp="1"/>
          </p:cNvSpPr>
          <p:nvPr>
            <p:ph type="title"/>
          </p:nvPr>
        </p:nvSpPr>
        <p:spPr>
          <a:xfrm>
            <a:off x="838200" y="-526298"/>
            <a:ext cx="10515600" cy="526298"/>
          </a:xfrm>
        </p:spPr>
        <p:txBody>
          <a:bodyPr vert="horz" lIns="0" tIns="0" rIns="0" bIns="0" rtlCol="0" anchor="b" anchorCtr="0">
            <a:spAutoFit/>
          </a:bodyPr>
          <a:lstStyle/>
          <a:p>
            <a:r>
              <a:rPr lang="en-GB"/>
              <a:t>Profile preview with local authority comparison</a:t>
            </a:r>
          </a:p>
        </p:txBody>
      </p:sp>
      <p:pic>
        <p:nvPicPr>
          <p:cNvPr id="6" name="Picture 5" descr="A results screen from the census Build a custom area profile tool. It shows charts of age and disability profiles for an Output Area compared to the same profiles for Gosport as a whole. ">
            <a:extLst>
              <a:ext uri="{FF2B5EF4-FFF2-40B4-BE49-F238E27FC236}">
                <a16:creationId xmlns:a16="http://schemas.microsoft.com/office/drawing/2014/main" id="{BDA83331-D048-B86A-8747-189F33819C18}"/>
              </a:ext>
            </a:extLst>
          </p:cNvPr>
          <p:cNvPicPr>
            <a:picLocks/>
          </p:cNvPicPr>
          <p:nvPr/>
        </p:nvPicPr>
        <p:blipFill rotWithShape="1">
          <a:blip r:embed="rId3"/>
          <a:srcRect l="694" t="19068" r="28230" b="22196"/>
          <a:stretch/>
        </p:blipFill>
        <p:spPr>
          <a:xfrm>
            <a:off x="245600" y="50867"/>
            <a:ext cx="11880000" cy="5760000"/>
          </a:xfrm>
          <a:prstGeom prst="rect">
            <a:avLst/>
          </a:prstGeom>
        </p:spPr>
      </p:pic>
      <p:sp>
        <p:nvSpPr>
          <p:cNvPr id="4" name="Footer Placeholder 1">
            <a:extLst>
              <a:ext uri="{FF2B5EF4-FFF2-40B4-BE49-F238E27FC236}">
                <a16:creationId xmlns:a16="http://schemas.microsoft.com/office/drawing/2014/main" id="{B2481998-1A78-DB19-7B7A-786E812C4BCB}"/>
              </a:ext>
            </a:extLst>
          </p:cNvPr>
          <p:cNvSpPr>
            <a:spLocks noGrp="1"/>
          </p:cNvSpPr>
          <p:nvPr/>
        </p:nvSpPr>
        <p:spPr>
          <a:xfrm>
            <a:off x="7207088" y="6250891"/>
            <a:ext cx="4713691" cy="365125"/>
          </a:xfrm>
          <a:prstGeom prst="rect">
            <a:avLst/>
          </a:prstGeom>
        </p:spPr>
        <p:txBody>
          <a:bodyPr vert="horz" lIns="91440" tIns="45720" rIns="0" bIns="45720" rtlCol="0" anchor="t" anchorCtr="0"/>
          <a:lstStyle>
            <a:defPPr>
              <a:defRPr lang="en-US"/>
            </a:defPPr>
            <a:lvl1pPr marL="0" algn="r" defTabSz="914400" rtl="0" eaLnBrk="1" latinLnBrk="0" hangingPunct="1">
              <a:defRPr sz="20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10000"/>
              </a:lnSpc>
              <a:spcBef>
                <a:spcPts val="0"/>
              </a:spcBef>
              <a:spcAft>
                <a:spcPts val="500"/>
              </a:spcAft>
              <a:buClrTx/>
              <a:buSzTx/>
              <a:buFont typeface="Arial" panose="020B0604020202020204" pitchFamily="34" charset="0"/>
              <a:buNone/>
              <a:tabLst/>
              <a:defRPr/>
            </a:pPr>
            <a:endParaRPr kumimoji="0" lang="en-GB" sz="2000" b="1"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488357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C61A059-4876-64D3-B57C-6E38768EB7CF}"/>
              </a:ext>
            </a:extLst>
          </p:cNvPr>
          <p:cNvSpPr>
            <a:spLocks noGrp="1"/>
          </p:cNvSpPr>
          <p:nvPr>
            <p:ph type="title"/>
          </p:nvPr>
        </p:nvSpPr>
        <p:spPr>
          <a:xfrm>
            <a:off x="838200" y="642127"/>
            <a:ext cx="6691713" cy="735586"/>
          </a:xfrm>
        </p:spPr>
        <p:txBody>
          <a:bodyPr wrap="square" lIns="91440" tIns="45720" rIns="91440" bIns="45720" anchor="t">
            <a:spAutoFit/>
          </a:bodyPr>
          <a:lstStyle/>
          <a:p>
            <a:r>
              <a:rPr lang="en-GB" sz="4000"/>
              <a:t>Create a custom data set</a:t>
            </a:r>
            <a:r>
              <a:rPr lang="en-GB" sz="4400"/>
              <a:t> </a:t>
            </a:r>
          </a:p>
        </p:txBody>
      </p:sp>
      <p:sp>
        <p:nvSpPr>
          <p:cNvPr id="4" name="Content Placeholder 3">
            <a:extLst>
              <a:ext uri="{FF2B5EF4-FFF2-40B4-BE49-F238E27FC236}">
                <a16:creationId xmlns:a16="http://schemas.microsoft.com/office/drawing/2014/main" id="{FA83ADA7-95BC-60C7-396C-43FF2E00A6B1}"/>
              </a:ext>
            </a:extLst>
          </p:cNvPr>
          <p:cNvSpPr>
            <a:spLocks noGrp="1"/>
          </p:cNvSpPr>
          <p:nvPr>
            <p:ph idx="1"/>
          </p:nvPr>
        </p:nvSpPr>
        <p:spPr>
          <a:xfrm>
            <a:off x="838200" y="1877485"/>
            <a:ext cx="4961965" cy="4284314"/>
          </a:xfrm>
        </p:spPr>
        <p:txBody>
          <a:bodyPr/>
          <a:lstStyle/>
          <a:p>
            <a:r>
              <a:rPr lang="en-GB" sz="2400" b="0" i="0">
                <a:solidFill>
                  <a:schemeClr val="accent3"/>
                </a:solidFill>
                <a:effectLst/>
              </a:rPr>
              <a:t>Simply select a population to get started. These include usual residents, households and communal establishments.</a:t>
            </a:r>
          </a:p>
          <a:p>
            <a:pPr algn="l"/>
            <a:r>
              <a:rPr lang="en-GB" sz="2400" b="0" i="0">
                <a:solidFill>
                  <a:schemeClr val="accent3"/>
                </a:solidFill>
                <a:effectLst/>
              </a:rPr>
              <a:t>From there, you can change the geography of your dataset and filter the data by sex and age. You can also add as many variables as you want.</a:t>
            </a:r>
          </a:p>
          <a:p>
            <a:endParaRPr lang="en-GB"/>
          </a:p>
        </p:txBody>
      </p:sp>
      <p:pic>
        <p:nvPicPr>
          <p:cNvPr id="6" name="Picture 5" descr="A clickable image of the how to create a custom data set video. A transcript is available with the video. ">
            <a:hlinkClick r:id="rId2"/>
            <a:extLst>
              <a:ext uri="{FF2B5EF4-FFF2-40B4-BE49-F238E27FC236}">
                <a16:creationId xmlns:a16="http://schemas.microsoft.com/office/drawing/2014/main" id="{5988077D-49B4-57E7-3E69-0C3D0CECCB6A}"/>
              </a:ext>
            </a:extLst>
          </p:cNvPr>
          <p:cNvPicPr>
            <a:picLocks noChangeAspect="1"/>
          </p:cNvPicPr>
          <p:nvPr/>
        </p:nvPicPr>
        <p:blipFill>
          <a:blip r:embed="rId3"/>
          <a:stretch>
            <a:fillRect/>
          </a:stretch>
        </p:blipFill>
        <p:spPr>
          <a:xfrm>
            <a:off x="6391837" y="1693265"/>
            <a:ext cx="5213769" cy="2964973"/>
          </a:xfrm>
          <a:prstGeom prst="rect">
            <a:avLst/>
          </a:prstGeom>
        </p:spPr>
      </p:pic>
      <p:sp>
        <p:nvSpPr>
          <p:cNvPr id="9" name="TextBox 8">
            <a:extLst>
              <a:ext uri="{FF2B5EF4-FFF2-40B4-BE49-F238E27FC236}">
                <a16:creationId xmlns:a16="http://schemas.microsoft.com/office/drawing/2014/main" id="{58A94958-605F-6145-8158-85015895B57D}"/>
              </a:ext>
            </a:extLst>
          </p:cNvPr>
          <p:cNvSpPr txBox="1"/>
          <p:nvPr/>
        </p:nvSpPr>
        <p:spPr>
          <a:xfrm>
            <a:off x="6527054" y="4633295"/>
            <a:ext cx="4849906"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83E56"/>
                </a:solidFill>
                <a:effectLst/>
                <a:uLnTx/>
                <a:uFillTx/>
                <a:latin typeface="Arial" panose="020B0604020202020204" pitchFamily="34" charset="0"/>
                <a:ea typeface="+mn-ea"/>
                <a:cs typeface="Arial" panose="020B0604020202020204" pitchFamily="34" charset="0"/>
                <a:hlinkClick r:id="rId2"/>
              </a:rPr>
              <a:t>Play the create a custom data set video</a:t>
            </a:r>
            <a:endParaRPr kumimoji="0" lang="en-GB" sz="1800" b="0" i="0" u="none" strike="noStrike" kern="1200" cap="none" spc="0" normalizeH="0" baseline="0" noProof="0">
              <a:ln>
                <a:noFill/>
              </a:ln>
              <a:solidFill>
                <a:srgbClr val="183E56"/>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62E8F41A-900D-BC57-8C09-5AF362D5CA9D}"/>
              </a:ext>
            </a:extLst>
          </p:cNvPr>
          <p:cNvSpPr txBox="1"/>
          <p:nvPr/>
        </p:nvSpPr>
        <p:spPr>
          <a:xfrm>
            <a:off x="6280921" y="5104227"/>
            <a:ext cx="5435599"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83E56"/>
                </a:solidFill>
                <a:effectLst/>
                <a:uLnTx/>
                <a:uFillTx/>
                <a:latin typeface="Arial" panose="020B0604020202020204" pitchFamily="34" charset="0"/>
                <a:ea typeface="+mn-ea"/>
                <a:cs typeface="Arial" panose="020B0604020202020204" pitchFamily="34" charset="0"/>
                <a:hlinkClick r:id="rId4"/>
              </a:rPr>
              <a:t>Read the blog on how to create a custom data set</a:t>
            </a:r>
            <a:endParaRPr kumimoji="0" lang="en-GB" sz="1800" b="0" i="0" u="none" strike="noStrike" kern="1200" cap="none" spc="0" normalizeH="0" baseline="0" noProof="0">
              <a:ln>
                <a:noFill/>
              </a:ln>
              <a:solidFill>
                <a:srgbClr val="183E56"/>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9726855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B3733E-C546-400B-213A-56F36048A572}"/>
            </a:ext>
          </a:extLst>
        </p:cNvPr>
        <p:cNvGrpSpPr/>
        <p:nvPr/>
      </p:nvGrpSpPr>
      <p:grpSpPr>
        <a:xfrm>
          <a:off x="0" y="0"/>
          <a:ext cx="0" cy="0"/>
          <a:chOff x="0" y="0"/>
          <a:chExt cx="0" cy="0"/>
        </a:xfrm>
      </p:grpSpPr>
      <p:sp>
        <p:nvSpPr>
          <p:cNvPr id="7" name="Title">
            <a:extLst>
              <a:ext uri="{FF2B5EF4-FFF2-40B4-BE49-F238E27FC236}">
                <a16:creationId xmlns:a16="http://schemas.microsoft.com/office/drawing/2014/main" id="{3F0990BF-2772-DFDF-9807-568E54EC5DE0}"/>
              </a:ext>
            </a:extLst>
          </p:cNvPr>
          <p:cNvSpPr>
            <a:spLocks noGrp="1"/>
          </p:cNvSpPr>
          <p:nvPr>
            <p:ph type="title"/>
          </p:nvPr>
        </p:nvSpPr>
        <p:spPr>
          <a:xfrm>
            <a:off x="861646" y="2372993"/>
            <a:ext cx="7524260" cy="4589364"/>
          </a:xfrm>
        </p:spPr>
        <p:txBody>
          <a:bodyPr>
            <a:normAutofit/>
          </a:bodyPr>
          <a:lstStyle/>
          <a:p>
            <a:r>
              <a:rPr lang="en-GB">
                <a:cs typeface="Arial"/>
              </a:rPr>
              <a:t>The Future of Population and Migration statistics in England and Wales</a:t>
            </a:r>
          </a:p>
        </p:txBody>
      </p:sp>
    </p:spTree>
    <p:extLst>
      <p:ext uri="{BB962C8B-B14F-4D97-AF65-F5344CB8AC3E}">
        <p14:creationId xmlns:p14="http://schemas.microsoft.com/office/powerpoint/2010/main" val="41481072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D859713-5072-4A33-943E-A9D92C865028}"/>
              </a:ext>
            </a:extLst>
          </p:cNvPr>
          <p:cNvSpPr>
            <a:spLocks noGrp="1"/>
          </p:cNvSpPr>
          <p:nvPr>
            <p:ph type="title"/>
          </p:nvPr>
        </p:nvSpPr>
        <p:spPr>
          <a:xfrm>
            <a:off x="334036" y="317910"/>
            <a:ext cx="10515600" cy="526298"/>
          </a:xfrm>
        </p:spPr>
        <p:txBody>
          <a:bodyPr/>
          <a:lstStyle/>
          <a:p>
            <a:r>
              <a:rPr lang="en-GB"/>
              <a:t>Future Population &amp; Migration Statistics System</a:t>
            </a:r>
          </a:p>
        </p:txBody>
      </p:sp>
      <p:sp>
        <p:nvSpPr>
          <p:cNvPr id="6" name="TextBox 5">
            <a:extLst>
              <a:ext uri="{FF2B5EF4-FFF2-40B4-BE49-F238E27FC236}">
                <a16:creationId xmlns:a16="http://schemas.microsoft.com/office/drawing/2014/main" id="{2355913F-C602-4768-BB13-D537AF86EE37}"/>
              </a:ext>
            </a:extLst>
          </p:cNvPr>
          <p:cNvSpPr txBox="1"/>
          <p:nvPr/>
        </p:nvSpPr>
        <p:spPr>
          <a:xfrm>
            <a:off x="974513" y="3265046"/>
            <a:ext cx="2615089"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3B57"/>
                </a:solidFill>
                <a:effectLst/>
                <a:uLnTx/>
                <a:uFillTx/>
                <a:latin typeface="Arial" panose="020B0604020202020204"/>
                <a:ea typeface="+mn-ea"/>
                <a:cs typeface="+mn-cs"/>
              </a:rPr>
              <a:t>A social statistics system that shapes our understanding of society and individuals. </a:t>
            </a:r>
          </a:p>
        </p:txBody>
      </p:sp>
      <p:sp>
        <p:nvSpPr>
          <p:cNvPr id="7" name="TextBox 6">
            <a:extLst>
              <a:ext uri="{FF2B5EF4-FFF2-40B4-BE49-F238E27FC236}">
                <a16:creationId xmlns:a16="http://schemas.microsoft.com/office/drawing/2014/main" id="{76E42AA8-87B3-4728-87BA-CB77783EE1BD}"/>
              </a:ext>
            </a:extLst>
          </p:cNvPr>
          <p:cNvSpPr txBox="1"/>
          <p:nvPr/>
        </p:nvSpPr>
        <p:spPr>
          <a:xfrm>
            <a:off x="8321167" y="3225971"/>
            <a:ext cx="326694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3B57"/>
                </a:solidFill>
                <a:effectLst/>
                <a:uLnTx/>
                <a:uFillTx/>
                <a:latin typeface="Arial" panose="020B0604020202020204"/>
                <a:ea typeface="+mn-ea"/>
                <a:cs typeface="+mn-cs"/>
              </a:rPr>
              <a:t>A broad, flexible range of outputs and products to respond to user needs and questions of the day. </a:t>
            </a:r>
          </a:p>
        </p:txBody>
      </p:sp>
      <p:sp>
        <p:nvSpPr>
          <p:cNvPr id="10" name="TextBox 9">
            <a:extLst>
              <a:ext uri="{FF2B5EF4-FFF2-40B4-BE49-F238E27FC236}">
                <a16:creationId xmlns:a16="http://schemas.microsoft.com/office/drawing/2014/main" id="{A81CD521-89A2-4EF2-B3DF-6CB78EBE8CE5}"/>
              </a:ext>
            </a:extLst>
          </p:cNvPr>
          <p:cNvSpPr txBox="1"/>
          <p:nvPr/>
        </p:nvSpPr>
        <p:spPr>
          <a:xfrm>
            <a:off x="4588242" y="3225971"/>
            <a:ext cx="2864380"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3B57"/>
                </a:solidFill>
                <a:effectLst/>
                <a:uLnTx/>
                <a:uFillTx/>
                <a:latin typeface="Arial" panose="020B0604020202020204"/>
                <a:ea typeface="+mn-ea"/>
                <a:cs typeface="+mn-cs"/>
              </a:rPr>
              <a:t>A system to create and share statistics that is sustainable and future proof.  </a:t>
            </a:r>
          </a:p>
        </p:txBody>
      </p:sp>
      <p:pic>
        <p:nvPicPr>
          <p:cNvPr id="12" name="Graphic 11" descr="Group of people with solid fill">
            <a:extLst>
              <a:ext uri="{FF2B5EF4-FFF2-40B4-BE49-F238E27FC236}">
                <a16:creationId xmlns:a16="http://schemas.microsoft.com/office/drawing/2014/main" id="{981C25A9-DBD7-4697-93F6-04CECA1C918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83545" y="2031549"/>
            <a:ext cx="914400" cy="914400"/>
          </a:xfrm>
          <a:prstGeom prst="rect">
            <a:avLst/>
          </a:prstGeom>
        </p:spPr>
      </p:pic>
      <p:pic>
        <p:nvPicPr>
          <p:cNvPr id="14" name="Graphic 13" descr="Man with solid fill">
            <a:extLst>
              <a:ext uri="{FF2B5EF4-FFF2-40B4-BE49-F238E27FC236}">
                <a16:creationId xmlns:a16="http://schemas.microsoft.com/office/drawing/2014/main" id="{90548AD9-37FB-40D5-AA5E-AB90AE19C0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82322" y="2032527"/>
            <a:ext cx="914400" cy="914400"/>
          </a:xfrm>
          <a:prstGeom prst="rect">
            <a:avLst/>
          </a:prstGeom>
        </p:spPr>
      </p:pic>
      <p:pic>
        <p:nvPicPr>
          <p:cNvPr id="16" name="Graphic 15" descr="Scientific Thought outline">
            <a:extLst>
              <a:ext uri="{FF2B5EF4-FFF2-40B4-BE49-F238E27FC236}">
                <a16:creationId xmlns:a16="http://schemas.microsoft.com/office/drawing/2014/main" id="{F489FA11-A153-4084-AF60-9DED6C51204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555689" y="1991694"/>
            <a:ext cx="914400" cy="914400"/>
          </a:xfrm>
          <a:prstGeom prst="rect">
            <a:avLst/>
          </a:prstGeom>
        </p:spPr>
      </p:pic>
      <p:pic>
        <p:nvPicPr>
          <p:cNvPr id="18" name="Graphic 17" descr="Questions with solid fill">
            <a:extLst>
              <a:ext uri="{FF2B5EF4-FFF2-40B4-BE49-F238E27FC236}">
                <a16:creationId xmlns:a16="http://schemas.microsoft.com/office/drawing/2014/main" id="{F5882C6C-02FB-49F8-A7FF-706CEDA2082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451422" y="1952948"/>
            <a:ext cx="914400" cy="914400"/>
          </a:xfrm>
          <a:prstGeom prst="rect">
            <a:avLst/>
          </a:prstGeom>
        </p:spPr>
      </p:pic>
      <p:sp>
        <p:nvSpPr>
          <p:cNvPr id="19" name="TextBox 18">
            <a:extLst>
              <a:ext uri="{FF2B5EF4-FFF2-40B4-BE49-F238E27FC236}">
                <a16:creationId xmlns:a16="http://schemas.microsoft.com/office/drawing/2014/main" id="{6FAF7E50-96CA-4CA6-B5FD-F7070D47DD58}"/>
              </a:ext>
            </a:extLst>
          </p:cNvPr>
          <p:cNvSpPr txBox="1"/>
          <p:nvPr/>
        </p:nvSpPr>
        <p:spPr>
          <a:xfrm>
            <a:off x="1640146" y="5556761"/>
            <a:ext cx="8910770" cy="40011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003B57"/>
                </a:solidFill>
                <a:effectLst/>
                <a:uLnTx/>
                <a:uFillTx/>
                <a:latin typeface="Arial" panose="020B0604020202020204"/>
                <a:ea typeface="+mn-ea"/>
                <a:cs typeface="+mn-cs"/>
              </a:rPr>
              <a:t>Administrative data will be at the core of this system.  </a:t>
            </a:r>
            <a:endParaRPr kumimoji="0" lang="en-GB" sz="2000" b="1" i="0" u="none" strike="noStrike" kern="1200" cap="none" spc="0" normalizeH="0" baseline="0" noProof="0">
              <a:ln>
                <a:noFill/>
              </a:ln>
              <a:solidFill>
                <a:srgbClr val="003B57"/>
              </a:solidFill>
              <a:effectLst/>
              <a:uLnTx/>
              <a:uFillTx/>
              <a:latin typeface="Arial" panose="020B0604020202020204"/>
              <a:ea typeface="+mn-ea"/>
              <a:cs typeface="Arial"/>
            </a:endParaRPr>
          </a:p>
        </p:txBody>
      </p:sp>
      <p:sp>
        <p:nvSpPr>
          <p:cNvPr id="5" name="TextBox 4">
            <a:extLst>
              <a:ext uri="{FF2B5EF4-FFF2-40B4-BE49-F238E27FC236}">
                <a16:creationId xmlns:a16="http://schemas.microsoft.com/office/drawing/2014/main" id="{4C844B6A-7516-0856-7CF0-D912414F7C79}"/>
              </a:ext>
            </a:extLst>
          </p:cNvPr>
          <p:cNvSpPr txBox="1"/>
          <p:nvPr/>
        </p:nvSpPr>
        <p:spPr>
          <a:xfrm>
            <a:off x="334036" y="836041"/>
            <a:ext cx="11370894" cy="1200329"/>
          </a:xfrm>
          <a:prstGeom prst="rect">
            <a:avLst/>
          </a:prstGeom>
          <a:noFill/>
        </p:spPr>
        <p:txBody>
          <a:bodyPr rot="0" spcFirstLastPara="0" vertOverflow="overflow" horzOverflow="overflow" vert="horz" wrap="square" lIns="0" tIns="45720" rIns="91440" bIns="4572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srgbClr val="003B57"/>
                </a:solidFill>
                <a:effectLst/>
                <a:uLnTx/>
                <a:uFillTx/>
                <a:latin typeface="Arial" panose="020B0604020202020204"/>
                <a:ea typeface="+mn-lt"/>
                <a:cs typeface="Arial" panose="020B0604020202020204"/>
              </a:rPr>
              <a:t>Strategic vision:   </a:t>
            </a:r>
            <a:r>
              <a:rPr kumimoji="0" lang="en-GB" sz="2400" b="1" i="0" u="none" strike="noStrike" kern="1200" cap="none" spc="0" normalizeH="0" baseline="0" noProof="0">
                <a:ln>
                  <a:noFill/>
                </a:ln>
                <a:solidFill>
                  <a:srgbClr val="003B57"/>
                </a:solidFill>
                <a:effectLst/>
                <a:uLnTx/>
                <a:uFillTx/>
                <a:latin typeface="Arial" panose="020B0604020202020204"/>
                <a:ea typeface="+mn-ea"/>
                <a:cs typeface="+mn-cs"/>
              </a:rPr>
              <a:t>More frequent, timely and inclusive statistics about the population and its characteristics</a:t>
            </a:r>
            <a:br>
              <a:rPr kumimoji="0" lang="en-GB" sz="1200" b="0" i="0" u="none" strike="noStrike" kern="1200" cap="none" spc="0" normalizeH="0" baseline="0" noProof="0">
                <a:ln>
                  <a:noFill/>
                </a:ln>
                <a:solidFill>
                  <a:srgbClr val="003B57"/>
                </a:solidFill>
                <a:effectLst/>
                <a:uLnTx/>
                <a:uFillTx/>
                <a:latin typeface="Arial" panose="020B0604020202020204"/>
                <a:ea typeface="+mn-ea"/>
                <a:cs typeface="+mn-cs"/>
              </a:rPr>
            </a:br>
            <a:endParaRPr kumimoji="0" lang="en-US" sz="2400" b="0" i="0" u="none" strike="noStrike" kern="1200" cap="none" spc="0" normalizeH="0" baseline="0" noProof="0">
              <a:ln>
                <a:noFill/>
              </a:ln>
              <a:solidFill>
                <a:srgbClr val="003B57"/>
              </a:solidFill>
              <a:effectLst/>
              <a:uLnTx/>
              <a:uFillTx/>
              <a:latin typeface="Arial" panose="020B0604020202020204"/>
              <a:ea typeface="+mn-ea"/>
              <a:cs typeface="+mn-cs"/>
            </a:endParaRPr>
          </a:p>
        </p:txBody>
      </p:sp>
    </p:spTree>
    <p:extLst>
      <p:ext uri="{BB962C8B-B14F-4D97-AF65-F5344CB8AC3E}">
        <p14:creationId xmlns:p14="http://schemas.microsoft.com/office/powerpoint/2010/main" val="3915591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angle: Rounded Corners 38">
            <a:extLst>
              <a:ext uri="{FF2B5EF4-FFF2-40B4-BE49-F238E27FC236}">
                <a16:creationId xmlns:a16="http://schemas.microsoft.com/office/drawing/2014/main" id="{08253441-FDEC-4FAB-AAD7-572421AE666F}"/>
              </a:ext>
            </a:extLst>
          </p:cNvPr>
          <p:cNvSpPr/>
          <p:nvPr/>
        </p:nvSpPr>
        <p:spPr>
          <a:xfrm>
            <a:off x="92401" y="380952"/>
            <a:ext cx="11790475" cy="551962"/>
          </a:xfrm>
          <a:prstGeom prst="roundRect">
            <a:avLst/>
          </a:prstGeom>
          <a:solidFill>
            <a:schemeClr val="tx1"/>
          </a:solidFill>
          <a:ln>
            <a:solidFill>
              <a:schemeClr val="tx1"/>
            </a:solidFill>
          </a:ln>
        </p:spPr>
        <p:style>
          <a:lnRef idx="2">
            <a:schemeClr val="lt1">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dk1">
              <a:hueOff val="0"/>
              <a:satOff val="0"/>
              <a:lumOff val="0"/>
              <a:alphaOff val="0"/>
            </a:schemeClr>
          </a:fontRef>
        </p:style>
        <p:txBody>
          <a:bodyPr lIns="91440" tIns="45720" rIns="91440" bIns="45720" numCol="1"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FFFFFF"/>
                </a:solidFill>
                <a:effectLst/>
                <a:uLnTx/>
                <a:uFillTx/>
                <a:latin typeface="Arial"/>
                <a:ea typeface="+mn-ea"/>
                <a:cs typeface="Calibri"/>
              </a:rPr>
              <a:t>The transformed outputs will include</a:t>
            </a:r>
          </a:p>
        </p:txBody>
      </p:sp>
      <p:sp>
        <p:nvSpPr>
          <p:cNvPr id="4" name="Flowchart: Connector 3">
            <a:extLst>
              <a:ext uri="{FF2B5EF4-FFF2-40B4-BE49-F238E27FC236}">
                <a16:creationId xmlns:a16="http://schemas.microsoft.com/office/drawing/2014/main" id="{39692AAF-9BBC-4195-832C-CFC1277D1C5D}"/>
              </a:ext>
            </a:extLst>
          </p:cNvPr>
          <p:cNvSpPr/>
          <p:nvPr/>
        </p:nvSpPr>
        <p:spPr>
          <a:xfrm>
            <a:off x="5715593" y="4593260"/>
            <a:ext cx="45719" cy="45719"/>
          </a:xfrm>
          <a:prstGeom prst="flowChartConnec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Rounded Corners 48">
            <a:extLst>
              <a:ext uri="{FF2B5EF4-FFF2-40B4-BE49-F238E27FC236}">
                <a16:creationId xmlns:a16="http://schemas.microsoft.com/office/drawing/2014/main" id="{C7CD66A9-2245-4880-A35E-9858B504846F}"/>
              </a:ext>
            </a:extLst>
          </p:cNvPr>
          <p:cNvSpPr/>
          <p:nvPr/>
        </p:nvSpPr>
        <p:spPr>
          <a:xfrm>
            <a:off x="315967" y="1070945"/>
            <a:ext cx="2779232" cy="488529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0" name="Rectangle: Rounded Corners 49">
            <a:extLst>
              <a:ext uri="{FF2B5EF4-FFF2-40B4-BE49-F238E27FC236}">
                <a16:creationId xmlns:a16="http://schemas.microsoft.com/office/drawing/2014/main" id="{3E4A728A-DCE7-425E-8CD8-EF53FD5DDB20}"/>
              </a:ext>
            </a:extLst>
          </p:cNvPr>
          <p:cNvSpPr/>
          <p:nvPr/>
        </p:nvSpPr>
        <p:spPr>
          <a:xfrm>
            <a:off x="6170913" y="1072709"/>
            <a:ext cx="2717999" cy="4883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1" name="Rectangle: Rounded Corners 50">
            <a:extLst>
              <a:ext uri="{FF2B5EF4-FFF2-40B4-BE49-F238E27FC236}">
                <a16:creationId xmlns:a16="http://schemas.microsoft.com/office/drawing/2014/main" id="{E897B840-0C33-40FF-8A54-B18370C1DD78}"/>
              </a:ext>
            </a:extLst>
          </p:cNvPr>
          <p:cNvSpPr/>
          <p:nvPr/>
        </p:nvSpPr>
        <p:spPr>
          <a:xfrm>
            <a:off x="3206539" y="1072709"/>
            <a:ext cx="2740744" cy="4883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Oval 51" descr="Group of people with solid fill">
            <a:extLst>
              <a:ext uri="{FF2B5EF4-FFF2-40B4-BE49-F238E27FC236}">
                <a16:creationId xmlns:a16="http://schemas.microsoft.com/office/drawing/2014/main" id="{5A32AF64-EE58-40E7-B90E-8B620F537501}"/>
              </a:ext>
            </a:extLst>
          </p:cNvPr>
          <p:cNvSpPr/>
          <p:nvPr/>
        </p:nvSpPr>
        <p:spPr>
          <a:xfrm>
            <a:off x="1021015" y="1259496"/>
            <a:ext cx="1292160" cy="1241249"/>
          </a:xfrm>
          <a:prstGeom prst="ellipse">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t="-3000" b="-3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3" name="Oval 52" descr="Group with solid fill">
            <a:extLst>
              <a:ext uri="{FF2B5EF4-FFF2-40B4-BE49-F238E27FC236}">
                <a16:creationId xmlns:a16="http://schemas.microsoft.com/office/drawing/2014/main" id="{84188385-5AF2-4CDB-BB4C-70B1F58F4BAC}"/>
              </a:ext>
            </a:extLst>
          </p:cNvPr>
          <p:cNvSpPr/>
          <p:nvPr/>
        </p:nvSpPr>
        <p:spPr>
          <a:xfrm>
            <a:off x="3974251" y="1258243"/>
            <a:ext cx="1322421" cy="1242502"/>
          </a:xfrm>
          <a:prstGeom prst="ellipse">
            <a:avLst/>
          </a:prstGeom>
          <a:blipFill>
            <a:blip r:embed="rId5">
              <a:extLst>
                <a:ext uri="{96DAC541-7B7A-43D3-8B79-37D633B846F1}">
                  <asvg:svgBlip xmlns:asvg="http://schemas.microsoft.com/office/drawing/2016/SVG/main" r:embed="rId6"/>
                </a:ext>
              </a:extLst>
            </a:blip>
            <a:srcRect/>
            <a:stretch>
              <a:fillRect t="-6000" b="-6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4" name="Oval 53" descr="House with solid fill">
            <a:extLst>
              <a:ext uri="{FF2B5EF4-FFF2-40B4-BE49-F238E27FC236}">
                <a16:creationId xmlns:a16="http://schemas.microsoft.com/office/drawing/2014/main" id="{A3FD9707-A066-4C63-9974-555BA0C5E0A2}"/>
              </a:ext>
            </a:extLst>
          </p:cNvPr>
          <p:cNvSpPr/>
          <p:nvPr/>
        </p:nvSpPr>
        <p:spPr>
          <a:xfrm>
            <a:off x="6886889" y="1258243"/>
            <a:ext cx="1286048" cy="1201000"/>
          </a:xfrm>
          <a:prstGeom prst="ellipse">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55" name="TextBox 54">
            <a:extLst>
              <a:ext uri="{FF2B5EF4-FFF2-40B4-BE49-F238E27FC236}">
                <a16:creationId xmlns:a16="http://schemas.microsoft.com/office/drawing/2014/main" id="{5084227A-07ED-4E24-BD10-538D94BA9ED6}"/>
              </a:ext>
            </a:extLst>
          </p:cNvPr>
          <p:cNvSpPr txBox="1"/>
          <p:nvPr/>
        </p:nvSpPr>
        <p:spPr>
          <a:xfrm>
            <a:off x="526023" y="2948051"/>
            <a:ext cx="2272553" cy="286232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a:ea typeface="+mn-ea"/>
                <a:cs typeface="Arial"/>
              </a:rPr>
              <a:t>National to local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a:ea typeface="+mn-ea"/>
                <a:cs typeface="Arial"/>
              </a:rPr>
              <a:t>Population and Migration Statistics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a:ea typeface="+mn-ea"/>
                <a:cs typeface="Arial"/>
              </a:rPr>
              <a:t>Understanding demographic change and respond to challenges</a:t>
            </a:r>
            <a:endParaRPr kumimoji="0" lang="en-GB" sz="1800" b="0" i="0" u="none" strike="noStrike" kern="1200" cap="none" spc="0" normalizeH="0" baseline="0" noProof="0">
              <a:ln>
                <a:noFill/>
              </a:ln>
              <a:solidFill>
                <a:srgbClr val="FFFFFF"/>
              </a:solidFill>
              <a:effectLst/>
              <a:uLnTx/>
              <a:uFillTx/>
              <a:latin typeface="Calibri" panose="020F0502020204030204"/>
              <a:ea typeface="+mn-ea"/>
              <a:cs typeface="Calibri"/>
            </a:endParaRPr>
          </a:p>
        </p:txBody>
      </p:sp>
      <p:sp>
        <p:nvSpPr>
          <p:cNvPr id="56" name="TextBox 55">
            <a:extLst>
              <a:ext uri="{FF2B5EF4-FFF2-40B4-BE49-F238E27FC236}">
                <a16:creationId xmlns:a16="http://schemas.microsoft.com/office/drawing/2014/main" id="{70E51A69-747E-4379-96A9-0B552798B83A}"/>
              </a:ext>
            </a:extLst>
          </p:cNvPr>
          <p:cNvSpPr txBox="1"/>
          <p:nvPr/>
        </p:nvSpPr>
        <p:spPr>
          <a:xfrm>
            <a:off x="3592299" y="2948051"/>
            <a:ext cx="1974423" cy="258532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a:ea typeface="+mn-ea"/>
                <a:cs typeface="Arial"/>
              </a:rPr>
              <a:t>Population sub-groups and characteristics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a:ea typeface="+mn-ea"/>
                <a:cs typeface="Arial"/>
              </a:rPr>
              <a:t>Reflecting the diversity of populations to local levels</a:t>
            </a:r>
          </a:p>
        </p:txBody>
      </p:sp>
      <p:sp>
        <p:nvSpPr>
          <p:cNvPr id="57" name="TextBox 56">
            <a:extLst>
              <a:ext uri="{FF2B5EF4-FFF2-40B4-BE49-F238E27FC236}">
                <a16:creationId xmlns:a16="http://schemas.microsoft.com/office/drawing/2014/main" id="{E2224DF3-2829-4EC9-BF9B-EEC84CE6E144}"/>
              </a:ext>
            </a:extLst>
          </p:cNvPr>
          <p:cNvSpPr txBox="1"/>
          <p:nvPr/>
        </p:nvSpPr>
        <p:spPr>
          <a:xfrm>
            <a:off x="6443683" y="2816865"/>
            <a:ext cx="2179385" cy="286232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a:ea typeface="+mn-ea"/>
                <a:cs typeface="Calibri"/>
              </a:rPr>
              <a:t>Housing, accommodation and living arrangements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a:ea typeface="+mn-ea"/>
                <a:cs typeface="Calibri"/>
              </a:rPr>
              <a:t>Understanding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a:ea typeface="+mn-ea"/>
                <a:cs typeface="Calibri"/>
              </a:rPr>
              <a:t>who and how people live together in our society</a:t>
            </a:r>
            <a:endParaRPr kumimoji="0" lang="en-GB" sz="1800" b="0" i="0" u="none" strike="noStrike" kern="1200" cap="none" spc="0" normalizeH="0" baseline="0" noProof="0">
              <a:ln>
                <a:noFill/>
              </a:ln>
              <a:solidFill>
                <a:srgbClr val="FFFFFF"/>
              </a:solidFill>
              <a:effectLst/>
              <a:uLnTx/>
              <a:uFillTx/>
              <a:latin typeface="Arial" panose="020B0604020202020204"/>
              <a:ea typeface="+mn-lt"/>
              <a:cs typeface="Arial" panose="020B0604020202020204"/>
            </a:endParaRPr>
          </a:p>
        </p:txBody>
      </p:sp>
      <p:sp>
        <p:nvSpPr>
          <p:cNvPr id="58" name="Rectangle: Rounded Corners 57">
            <a:extLst>
              <a:ext uri="{FF2B5EF4-FFF2-40B4-BE49-F238E27FC236}">
                <a16:creationId xmlns:a16="http://schemas.microsoft.com/office/drawing/2014/main" id="{5782EE2F-8C94-42DD-AFE6-FFA891288569}"/>
              </a:ext>
            </a:extLst>
          </p:cNvPr>
          <p:cNvSpPr/>
          <p:nvPr/>
        </p:nvSpPr>
        <p:spPr>
          <a:xfrm>
            <a:off x="9124772" y="1073971"/>
            <a:ext cx="2838961" cy="488226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Oval 58" descr="Blackboard with solid fill">
            <a:extLst>
              <a:ext uri="{FF2B5EF4-FFF2-40B4-BE49-F238E27FC236}">
                <a16:creationId xmlns:a16="http://schemas.microsoft.com/office/drawing/2014/main" id="{2295AE41-26AD-46D2-AABE-84BE074BDC57}"/>
              </a:ext>
            </a:extLst>
          </p:cNvPr>
          <p:cNvSpPr/>
          <p:nvPr/>
        </p:nvSpPr>
        <p:spPr>
          <a:xfrm>
            <a:off x="9884937" y="1298493"/>
            <a:ext cx="1286048" cy="1202253"/>
          </a:xfrm>
          <a:prstGeom prst="ellipse">
            <a:avLst/>
          </a:prstGeom>
          <a: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8000" r="-8000"/>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60" name="TextBox 59">
            <a:extLst>
              <a:ext uri="{FF2B5EF4-FFF2-40B4-BE49-F238E27FC236}">
                <a16:creationId xmlns:a16="http://schemas.microsoft.com/office/drawing/2014/main" id="{F564D2AD-C7CA-47D1-ACBC-B51F19E08B22}"/>
              </a:ext>
            </a:extLst>
          </p:cNvPr>
          <p:cNvSpPr txBox="1"/>
          <p:nvPr/>
        </p:nvSpPr>
        <p:spPr>
          <a:xfrm>
            <a:off x="9582519" y="2953342"/>
            <a:ext cx="1936376" cy="2585323"/>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FFFFFF"/>
                </a:solidFill>
                <a:effectLst/>
                <a:uLnTx/>
                <a:uFillTx/>
                <a:latin typeface="Arial"/>
                <a:ea typeface="+mn-ea"/>
                <a:cs typeface="Arial"/>
              </a:rPr>
              <a:t>Outcomes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a:ea typeface="+mn-ea"/>
              <a:cs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a:ea typeface="+mn-ea"/>
                <a:cs typeface="Arial"/>
              </a:rPr>
              <a:t>Data assets that allow us to understand population life journeys and outcomes</a:t>
            </a:r>
          </a:p>
        </p:txBody>
      </p:sp>
    </p:spTree>
    <p:extLst>
      <p:ext uri="{BB962C8B-B14F-4D97-AF65-F5344CB8AC3E}">
        <p14:creationId xmlns:p14="http://schemas.microsoft.com/office/powerpoint/2010/main" val="39084029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53D3516-97AC-04AA-55FA-EE26B5D10D6D}"/>
              </a:ext>
            </a:extLst>
          </p:cNvPr>
          <p:cNvSpPr>
            <a:spLocks noGrp="1"/>
          </p:cNvSpPr>
          <p:nvPr>
            <p:ph type="title"/>
          </p:nvPr>
        </p:nvSpPr>
        <p:spPr>
          <a:xfrm>
            <a:off x="474413" y="493404"/>
            <a:ext cx="11393346" cy="526298"/>
          </a:xfrm>
        </p:spPr>
        <p:txBody>
          <a:bodyPr/>
          <a:lstStyle/>
          <a:p>
            <a:r>
              <a:rPr lang="en-GB"/>
              <a:t>Population estimates based on administrative data</a:t>
            </a:r>
            <a:endParaRPr lang="en-US"/>
          </a:p>
        </p:txBody>
      </p:sp>
      <p:grpSp>
        <p:nvGrpSpPr>
          <p:cNvPr id="20" name="Group 19">
            <a:extLst>
              <a:ext uri="{FF2B5EF4-FFF2-40B4-BE49-F238E27FC236}">
                <a16:creationId xmlns:a16="http://schemas.microsoft.com/office/drawing/2014/main" id="{4B0B5E7F-0D98-A7B8-CD53-0FF2E7C9F46A}"/>
              </a:ext>
            </a:extLst>
          </p:cNvPr>
          <p:cNvGrpSpPr/>
          <p:nvPr/>
        </p:nvGrpSpPr>
        <p:grpSpPr>
          <a:xfrm>
            <a:off x="4734386" y="2974538"/>
            <a:ext cx="1854896" cy="774525"/>
            <a:chOff x="1226134" y="2174587"/>
            <a:chExt cx="1854896" cy="774525"/>
          </a:xfrm>
        </p:grpSpPr>
        <p:sp>
          <p:nvSpPr>
            <p:cNvPr id="21" name="Rectangle 20">
              <a:extLst>
                <a:ext uri="{FF2B5EF4-FFF2-40B4-BE49-F238E27FC236}">
                  <a16:creationId xmlns:a16="http://schemas.microsoft.com/office/drawing/2014/main" id="{E23BE074-666B-F841-D4EF-4F371536C9F8}"/>
                </a:ext>
              </a:extLst>
            </p:cNvPr>
            <p:cNvSpPr/>
            <p:nvPr/>
          </p:nvSpPr>
          <p:spPr>
            <a:xfrm>
              <a:off x="1226134" y="2174587"/>
              <a:ext cx="1854896" cy="774525"/>
            </a:xfrm>
            <a:prstGeom prst="rect">
              <a:avLst/>
            </a:prstGeom>
            <a:solidFill>
              <a:srgbClr val="ED7D31"/>
            </a:solidFill>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83E56"/>
                </a:solidFill>
                <a:effectLst/>
                <a:uLnTx/>
                <a:uFillTx/>
                <a:latin typeface="Arial" panose="020B0604020202020204"/>
                <a:ea typeface="+mn-ea"/>
                <a:cs typeface="Arial"/>
              </a:endParaRPr>
            </a:p>
          </p:txBody>
        </p:sp>
        <p:sp>
          <p:nvSpPr>
            <p:cNvPr id="22" name="TextBox 21">
              <a:extLst>
                <a:ext uri="{FF2B5EF4-FFF2-40B4-BE49-F238E27FC236}">
                  <a16:creationId xmlns:a16="http://schemas.microsoft.com/office/drawing/2014/main" id="{BB7D8FE9-AFBC-F97A-ADD9-6EC0C0594613}"/>
                </a:ext>
              </a:extLst>
            </p:cNvPr>
            <p:cNvSpPr txBox="1"/>
            <p:nvPr/>
          </p:nvSpPr>
          <p:spPr>
            <a:xfrm>
              <a:off x="1329099" y="2385946"/>
              <a:ext cx="1748310" cy="523220"/>
            </a:xfrm>
            <a:prstGeom prst="rect">
              <a:avLst/>
            </a:prstGeom>
            <a:solidFill>
              <a:srgbClr val="ED7D31"/>
            </a:solidFill>
          </p:spPr>
          <p:txBody>
            <a:bodyPr vert="horz" wrap="square" lIns="0" tIns="45720" rIns="91440" bIns="45720"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183E56"/>
                  </a:solidFill>
                  <a:effectLst/>
                  <a:uLnTx/>
                  <a:uFillTx/>
                  <a:latin typeface="Arial"/>
                  <a:ea typeface="+mn-ea"/>
                  <a:cs typeface="Arial"/>
                </a:rPr>
                <a:t>Statistical Population Dataset </a:t>
              </a:r>
            </a:p>
          </p:txBody>
        </p:sp>
      </p:grpSp>
      <p:sp>
        <p:nvSpPr>
          <p:cNvPr id="23" name="Rectangle 15">
            <a:extLst>
              <a:ext uri="{FF2B5EF4-FFF2-40B4-BE49-F238E27FC236}">
                <a16:creationId xmlns:a16="http://schemas.microsoft.com/office/drawing/2014/main" id="{6DCC2F78-D492-D684-6BC9-090F75AB5919}"/>
              </a:ext>
            </a:extLst>
          </p:cNvPr>
          <p:cNvSpPr/>
          <p:nvPr/>
        </p:nvSpPr>
        <p:spPr>
          <a:xfrm>
            <a:off x="9117977" y="4536029"/>
            <a:ext cx="1450481" cy="1199133"/>
          </a:xfrm>
          <a:prstGeom prst="ellipse">
            <a:avLst/>
          </a:prstGeom>
          <a:ln w="38100">
            <a:no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a:ea typeface="+mn-ea"/>
                <a:cs typeface="Arial"/>
              </a:rPr>
              <a:t>Admin based population estimates (ABPEs)</a:t>
            </a:r>
          </a:p>
        </p:txBody>
      </p:sp>
      <p:sp>
        <p:nvSpPr>
          <p:cNvPr id="52" name="Rectangle 51">
            <a:extLst>
              <a:ext uri="{FF2B5EF4-FFF2-40B4-BE49-F238E27FC236}">
                <a16:creationId xmlns:a16="http://schemas.microsoft.com/office/drawing/2014/main" id="{D80B288B-66D9-1708-314A-91E8CDB6AAFA}"/>
              </a:ext>
            </a:extLst>
          </p:cNvPr>
          <p:cNvSpPr/>
          <p:nvPr/>
        </p:nvSpPr>
        <p:spPr>
          <a:xfrm>
            <a:off x="9185996" y="2974538"/>
            <a:ext cx="1313189" cy="732729"/>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3" name="TextBox 52">
            <a:extLst>
              <a:ext uri="{FF2B5EF4-FFF2-40B4-BE49-F238E27FC236}">
                <a16:creationId xmlns:a16="http://schemas.microsoft.com/office/drawing/2014/main" id="{42AA38D6-8CF0-6663-C817-B51687C1963F}"/>
              </a:ext>
            </a:extLst>
          </p:cNvPr>
          <p:cNvSpPr txBox="1"/>
          <p:nvPr/>
        </p:nvSpPr>
        <p:spPr>
          <a:xfrm>
            <a:off x="9209002" y="3121649"/>
            <a:ext cx="1337107" cy="523220"/>
          </a:xfrm>
          <a:prstGeom prst="rect">
            <a:avLst/>
          </a:prstGeom>
        </p:spPr>
        <p:txBody>
          <a:bodyPr vert="horz" wrap="square" lIns="0" tIns="45720" rIns="91440" bIns="45720"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183E56"/>
                </a:solidFill>
                <a:effectLst/>
                <a:uLnTx/>
                <a:uFillTx/>
                <a:latin typeface="Arial"/>
                <a:ea typeface="+mn-ea"/>
                <a:cs typeface="Arial"/>
              </a:rPr>
              <a:t> Population Model</a:t>
            </a:r>
          </a:p>
        </p:txBody>
      </p:sp>
      <p:cxnSp>
        <p:nvCxnSpPr>
          <p:cNvPr id="54" name="Straight Arrow Connector 53">
            <a:extLst>
              <a:ext uri="{FF2B5EF4-FFF2-40B4-BE49-F238E27FC236}">
                <a16:creationId xmlns:a16="http://schemas.microsoft.com/office/drawing/2014/main" id="{3E1B0E22-D741-DA56-82E4-55D76E8D6A3D}"/>
              </a:ext>
            </a:extLst>
          </p:cNvPr>
          <p:cNvCxnSpPr>
            <a:cxnSpLocks/>
          </p:cNvCxnSpPr>
          <p:nvPr/>
        </p:nvCxnSpPr>
        <p:spPr>
          <a:xfrm>
            <a:off x="4114748" y="3335553"/>
            <a:ext cx="462232" cy="5934"/>
          </a:xfrm>
          <a:prstGeom prst="straightConnector1">
            <a:avLst/>
          </a:prstGeom>
          <a:ln w="38100">
            <a:solidFill>
              <a:srgbClr val="183E56"/>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4E281651-4BE0-6DEB-BE1B-6C621DB40299}"/>
              </a:ext>
            </a:extLst>
          </p:cNvPr>
          <p:cNvCxnSpPr>
            <a:cxnSpLocks/>
          </p:cNvCxnSpPr>
          <p:nvPr/>
        </p:nvCxnSpPr>
        <p:spPr>
          <a:xfrm flipH="1">
            <a:off x="9842502" y="3747783"/>
            <a:ext cx="10311" cy="687049"/>
          </a:xfrm>
          <a:prstGeom prst="straightConnector1">
            <a:avLst/>
          </a:prstGeom>
          <a:ln w="38100">
            <a:solidFill>
              <a:srgbClr val="183E56"/>
            </a:solidFill>
            <a:tailEnd type="triangle"/>
          </a:ln>
        </p:spPr>
        <p:style>
          <a:lnRef idx="1">
            <a:schemeClr val="accent1"/>
          </a:lnRef>
          <a:fillRef idx="0">
            <a:schemeClr val="accent1"/>
          </a:fillRef>
          <a:effectRef idx="0">
            <a:schemeClr val="accent1"/>
          </a:effectRef>
          <a:fontRef idx="minor">
            <a:schemeClr val="tx1"/>
          </a:fontRef>
        </p:style>
      </p:cxnSp>
      <p:sp>
        <p:nvSpPr>
          <p:cNvPr id="61" name="Rectangle 60">
            <a:extLst>
              <a:ext uri="{FF2B5EF4-FFF2-40B4-BE49-F238E27FC236}">
                <a16:creationId xmlns:a16="http://schemas.microsoft.com/office/drawing/2014/main" id="{5A019FB1-B82C-3366-FBB2-55A99C69289D}"/>
              </a:ext>
            </a:extLst>
          </p:cNvPr>
          <p:cNvSpPr/>
          <p:nvPr/>
        </p:nvSpPr>
        <p:spPr>
          <a:xfrm>
            <a:off x="7299593" y="2974538"/>
            <a:ext cx="1287804" cy="738663"/>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2" name="TextBox 61">
            <a:extLst>
              <a:ext uri="{FF2B5EF4-FFF2-40B4-BE49-F238E27FC236}">
                <a16:creationId xmlns:a16="http://schemas.microsoft.com/office/drawing/2014/main" id="{57BCD65E-EC2F-22CE-6113-413BC96DEED8}"/>
              </a:ext>
            </a:extLst>
          </p:cNvPr>
          <p:cNvSpPr txBox="1"/>
          <p:nvPr/>
        </p:nvSpPr>
        <p:spPr>
          <a:xfrm>
            <a:off x="7376900" y="3055816"/>
            <a:ext cx="1257221" cy="523220"/>
          </a:xfrm>
          <a:prstGeom prst="rect">
            <a:avLst/>
          </a:prstGeom>
        </p:spPr>
        <p:txBody>
          <a:bodyPr vert="horz" wrap="square" lIns="0" tIns="45720" rIns="91440" bIns="45720"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183E56"/>
                </a:solidFill>
                <a:effectLst/>
                <a:uLnTx/>
                <a:uFillTx/>
                <a:latin typeface="Arial" panose="020B0604020202020204" pitchFamily="34" charset="0"/>
                <a:ea typeface="+mn-ea"/>
                <a:cs typeface="Arial" panose="020B0604020202020204" pitchFamily="34" charset="0"/>
              </a:rPr>
              <a:t>Coverage adjustment</a:t>
            </a:r>
          </a:p>
        </p:txBody>
      </p:sp>
      <p:sp>
        <p:nvSpPr>
          <p:cNvPr id="66" name="Rectangle 65">
            <a:extLst>
              <a:ext uri="{FF2B5EF4-FFF2-40B4-BE49-F238E27FC236}">
                <a16:creationId xmlns:a16="http://schemas.microsoft.com/office/drawing/2014/main" id="{EC7FB499-1CA7-7A29-2891-BBDC3053F9B3}"/>
              </a:ext>
            </a:extLst>
          </p:cNvPr>
          <p:cNvSpPr/>
          <p:nvPr/>
        </p:nvSpPr>
        <p:spPr>
          <a:xfrm>
            <a:off x="527607" y="2974539"/>
            <a:ext cx="1313189" cy="738663"/>
          </a:xfrm>
          <a:prstGeom prst="rect">
            <a:avLst/>
          </a:prstGeom>
          <a:solidFill>
            <a:srgbClr val="183E56"/>
          </a:solidFill>
          <a:ln>
            <a:solidFill>
              <a:schemeClr val="tx1"/>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7" name="TextBox 66">
            <a:extLst>
              <a:ext uri="{FF2B5EF4-FFF2-40B4-BE49-F238E27FC236}">
                <a16:creationId xmlns:a16="http://schemas.microsoft.com/office/drawing/2014/main" id="{692E1118-106A-4E6B-EA8E-C9B8597C3C37}"/>
              </a:ext>
            </a:extLst>
          </p:cNvPr>
          <p:cNvSpPr txBox="1"/>
          <p:nvPr/>
        </p:nvSpPr>
        <p:spPr>
          <a:xfrm>
            <a:off x="547824" y="3079943"/>
            <a:ext cx="1319615" cy="523220"/>
          </a:xfrm>
          <a:prstGeom prst="rect">
            <a:avLst/>
          </a:prstGeom>
        </p:spPr>
        <p:txBody>
          <a:bodyPr vert="horz" wrap="square" lIns="0" tIns="45720" rIns="91440" bIns="45720"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Administrative data</a:t>
            </a:r>
          </a:p>
        </p:txBody>
      </p:sp>
      <p:sp>
        <p:nvSpPr>
          <p:cNvPr id="69" name="Rectangle 68">
            <a:extLst>
              <a:ext uri="{FF2B5EF4-FFF2-40B4-BE49-F238E27FC236}">
                <a16:creationId xmlns:a16="http://schemas.microsoft.com/office/drawing/2014/main" id="{5B95C128-7394-70D5-9F71-E9BCFFC5C8E2}"/>
              </a:ext>
            </a:extLst>
          </p:cNvPr>
          <p:cNvSpPr/>
          <p:nvPr/>
        </p:nvSpPr>
        <p:spPr>
          <a:xfrm>
            <a:off x="2454741" y="2988143"/>
            <a:ext cx="1557921" cy="760920"/>
          </a:xfrm>
          <a:prstGeom prst="rect">
            <a:avLst/>
          </a:prstGeom>
          <a:no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0" name="TextBox 69">
            <a:extLst>
              <a:ext uri="{FF2B5EF4-FFF2-40B4-BE49-F238E27FC236}">
                <a16:creationId xmlns:a16="http://schemas.microsoft.com/office/drawing/2014/main" id="{24509B59-D9A9-9A40-6D00-68DD661F3782}"/>
              </a:ext>
            </a:extLst>
          </p:cNvPr>
          <p:cNvSpPr txBox="1"/>
          <p:nvPr/>
        </p:nvSpPr>
        <p:spPr>
          <a:xfrm>
            <a:off x="2454741" y="3106993"/>
            <a:ext cx="1615958" cy="523220"/>
          </a:xfrm>
          <a:prstGeom prst="rect">
            <a:avLst/>
          </a:prstGeom>
        </p:spPr>
        <p:txBody>
          <a:bodyPr vert="horz" wrap="square" lIns="0" tIns="45720" rIns="91440" bIns="45720" rtlCol="0" anchor="b"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183E56"/>
                </a:solidFill>
                <a:effectLst/>
                <a:uLnTx/>
                <a:uFillTx/>
                <a:latin typeface="Arial" panose="020B0604020202020204" pitchFamily="34" charset="0"/>
                <a:ea typeface="+mn-ea"/>
                <a:cs typeface="Arial" panose="020B0604020202020204" pitchFamily="34" charset="0"/>
              </a:rPr>
              <a:t>Linkage and de-duplication</a:t>
            </a:r>
          </a:p>
        </p:txBody>
      </p:sp>
      <p:cxnSp>
        <p:nvCxnSpPr>
          <p:cNvPr id="143" name="Straight Arrow Connector 142">
            <a:extLst>
              <a:ext uri="{FF2B5EF4-FFF2-40B4-BE49-F238E27FC236}">
                <a16:creationId xmlns:a16="http://schemas.microsoft.com/office/drawing/2014/main" id="{F96CAAAC-1A5C-D764-B207-71F004DCFCD1}"/>
              </a:ext>
            </a:extLst>
          </p:cNvPr>
          <p:cNvCxnSpPr>
            <a:cxnSpLocks/>
          </p:cNvCxnSpPr>
          <p:nvPr/>
        </p:nvCxnSpPr>
        <p:spPr>
          <a:xfrm>
            <a:off x="1918199" y="3311492"/>
            <a:ext cx="462232" cy="5934"/>
          </a:xfrm>
          <a:prstGeom prst="straightConnector1">
            <a:avLst/>
          </a:prstGeom>
          <a:ln w="38100">
            <a:solidFill>
              <a:srgbClr val="183E56"/>
            </a:solidFill>
            <a:tailEnd type="triangle"/>
          </a:ln>
        </p:spPr>
        <p:style>
          <a:lnRef idx="1">
            <a:schemeClr val="accent1"/>
          </a:lnRef>
          <a:fillRef idx="0">
            <a:schemeClr val="accent1"/>
          </a:fillRef>
          <a:effectRef idx="0">
            <a:schemeClr val="accent1"/>
          </a:effectRef>
          <a:fontRef idx="minor">
            <a:schemeClr val="tx1"/>
          </a:fontRef>
        </p:style>
      </p:cxnSp>
      <p:cxnSp>
        <p:nvCxnSpPr>
          <p:cNvPr id="150" name="Straight Arrow Connector 149">
            <a:extLst>
              <a:ext uri="{FF2B5EF4-FFF2-40B4-BE49-F238E27FC236}">
                <a16:creationId xmlns:a16="http://schemas.microsoft.com/office/drawing/2014/main" id="{DDA0D9A1-8C02-6343-4C80-C50649ADCE75}"/>
              </a:ext>
            </a:extLst>
          </p:cNvPr>
          <p:cNvCxnSpPr>
            <a:cxnSpLocks/>
          </p:cNvCxnSpPr>
          <p:nvPr/>
        </p:nvCxnSpPr>
        <p:spPr>
          <a:xfrm>
            <a:off x="6736921" y="3326868"/>
            <a:ext cx="462232" cy="5934"/>
          </a:xfrm>
          <a:prstGeom prst="straightConnector1">
            <a:avLst/>
          </a:prstGeom>
          <a:ln w="38100">
            <a:solidFill>
              <a:srgbClr val="183E56"/>
            </a:solidFill>
            <a:tailEnd type="triangle"/>
          </a:ln>
        </p:spPr>
        <p:style>
          <a:lnRef idx="1">
            <a:schemeClr val="accent1"/>
          </a:lnRef>
          <a:fillRef idx="0">
            <a:schemeClr val="accent1"/>
          </a:fillRef>
          <a:effectRef idx="0">
            <a:schemeClr val="accent1"/>
          </a:effectRef>
          <a:fontRef idx="minor">
            <a:schemeClr val="tx1"/>
          </a:fontRef>
        </p:style>
      </p:cxnSp>
      <p:cxnSp>
        <p:nvCxnSpPr>
          <p:cNvPr id="151" name="Straight Arrow Connector 150">
            <a:extLst>
              <a:ext uri="{FF2B5EF4-FFF2-40B4-BE49-F238E27FC236}">
                <a16:creationId xmlns:a16="http://schemas.microsoft.com/office/drawing/2014/main" id="{5B530F21-CCCF-5F84-DA7C-B3E373A08D06}"/>
              </a:ext>
            </a:extLst>
          </p:cNvPr>
          <p:cNvCxnSpPr>
            <a:cxnSpLocks/>
          </p:cNvCxnSpPr>
          <p:nvPr/>
        </p:nvCxnSpPr>
        <p:spPr>
          <a:xfrm>
            <a:off x="8676839" y="3353100"/>
            <a:ext cx="462232" cy="5934"/>
          </a:xfrm>
          <a:prstGeom prst="straightConnector1">
            <a:avLst/>
          </a:prstGeom>
          <a:ln w="38100">
            <a:solidFill>
              <a:srgbClr val="183E56"/>
            </a:solidFill>
            <a:tailEnd type="triangle"/>
          </a:ln>
        </p:spPr>
        <p:style>
          <a:lnRef idx="1">
            <a:schemeClr val="accent1"/>
          </a:lnRef>
          <a:fillRef idx="0">
            <a:schemeClr val="accent1"/>
          </a:fillRef>
          <a:effectRef idx="0">
            <a:schemeClr val="accent1"/>
          </a:effectRef>
          <a:fontRef idx="minor">
            <a:schemeClr val="tx1"/>
          </a:fontRef>
        </p:style>
      </p:cxnSp>
      <p:cxnSp>
        <p:nvCxnSpPr>
          <p:cNvPr id="2" name="Straight Arrow Connector 1">
            <a:extLst>
              <a:ext uri="{FF2B5EF4-FFF2-40B4-BE49-F238E27FC236}">
                <a16:creationId xmlns:a16="http://schemas.microsoft.com/office/drawing/2014/main" id="{0B7F4E63-AB44-14E2-5338-62BFFC17A6D3}"/>
              </a:ext>
            </a:extLst>
          </p:cNvPr>
          <p:cNvCxnSpPr>
            <a:cxnSpLocks/>
          </p:cNvCxnSpPr>
          <p:nvPr/>
        </p:nvCxnSpPr>
        <p:spPr>
          <a:xfrm flipH="1">
            <a:off x="5597073" y="3814306"/>
            <a:ext cx="10311" cy="687049"/>
          </a:xfrm>
          <a:prstGeom prst="straightConnector1">
            <a:avLst/>
          </a:prstGeom>
          <a:ln w="38100">
            <a:solidFill>
              <a:srgbClr val="183E56"/>
            </a:solidFill>
            <a:tailEnd type="triangle"/>
          </a:ln>
        </p:spPr>
        <p:style>
          <a:lnRef idx="1">
            <a:schemeClr val="accent1"/>
          </a:lnRef>
          <a:fillRef idx="0">
            <a:schemeClr val="accent1"/>
          </a:fillRef>
          <a:effectRef idx="0">
            <a:schemeClr val="accent1"/>
          </a:effectRef>
          <a:fontRef idx="minor">
            <a:schemeClr val="tx1"/>
          </a:fontRef>
        </p:style>
      </p:cxnSp>
      <p:sp>
        <p:nvSpPr>
          <p:cNvPr id="4" name="Rectangle 15">
            <a:extLst>
              <a:ext uri="{FF2B5EF4-FFF2-40B4-BE49-F238E27FC236}">
                <a16:creationId xmlns:a16="http://schemas.microsoft.com/office/drawing/2014/main" id="{43F36D94-631F-B8B9-3D27-6F709A8F5889}"/>
              </a:ext>
            </a:extLst>
          </p:cNvPr>
          <p:cNvSpPr/>
          <p:nvPr/>
        </p:nvSpPr>
        <p:spPr>
          <a:xfrm>
            <a:off x="4880990" y="4536028"/>
            <a:ext cx="1565386" cy="1199133"/>
          </a:xfrm>
          <a:prstGeom prst="ellipse">
            <a:avLst/>
          </a:prstGeom>
          <a:ln w="38100">
            <a:noFill/>
          </a:ln>
        </p:spPr>
        <p:style>
          <a:lnRef idx="2">
            <a:schemeClr val="dk1">
              <a:shade val="50000"/>
            </a:schemeClr>
          </a:lnRef>
          <a:fillRef idx="1">
            <a:schemeClr val="dk1"/>
          </a:fillRef>
          <a:effectRef idx="0">
            <a:schemeClr val="dk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Arial"/>
                <a:ea typeface="+mn-ea"/>
                <a:cs typeface="Arial"/>
              </a:rPr>
              <a:t>Admin based characteristic estimates </a:t>
            </a:r>
          </a:p>
        </p:txBody>
      </p:sp>
    </p:spTree>
    <p:extLst>
      <p:ext uri="{BB962C8B-B14F-4D97-AF65-F5344CB8AC3E}">
        <p14:creationId xmlns:p14="http://schemas.microsoft.com/office/powerpoint/2010/main" val="23155778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a:extLst>
              <a:ext uri="{FF2B5EF4-FFF2-40B4-BE49-F238E27FC236}">
                <a16:creationId xmlns:a16="http://schemas.microsoft.com/office/drawing/2014/main" id="{F2B7606F-25F1-44A9-85D1-9970728AB33E}"/>
              </a:ext>
            </a:extLst>
          </p:cNvPr>
          <p:cNvSpPr>
            <a:spLocks noGrp="1"/>
          </p:cNvSpPr>
          <p:nvPr>
            <p:ph type="title"/>
          </p:nvPr>
        </p:nvSpPr>
        <p:spPr>
          <a:xfrm>
            <a:off x="838200" y="848993"/>
            <a:ext cx="10337798" cy="1658595"/>
          </a:xfrm>
        </p:spPr>
        <p:txBody>
          <a:bodyPr>
            <a:normAutofit fontScale="90000"/>
          </a:bodyPr>
          <a:lstStyle/>
          <a:p>
            <a:r>
              <a:rPr lang="en-GB">
                <a:cs typeface="Arial"/>
              </a:rPr>
              <a:t>Beyond Census 2021: The Future of Population and Migration statistics in England and Wales</a:t>
            </a:r>
          </a:p>
        </p:txBody>
      </p:sp>
      <p:sp>
        <p:nvSpPr>
          <p:cNvPr id="9" name="Content Placeholder 8">
            <a:extLst>
              <a:ext uri="{FF2B5EF4-FFF2-40B4-BE49-F238E27FC236}">
                <a16:creationId xmlns:a16="http://schemas.microsoft.com/office/drawing/2014/main" id="{98C76F8E-44E9-CBDE-A616-9D96A2EBC1F8}"/>
              </a:ext>
            </a:extLst>
          </p:cNvPr>
          <p:cNvSpPr>
            <a:spLocks noGrp="1"/>
          </p:cNvSpPr>
          <p:nvPr>
            <p:ph idx="13"/>
          </p:nvPr>
        </p:nvSpPr>
        <p:spPr>
          <a:xfrm>
            <a:off x="838200" y="3919098"/>
            <a:ext cx="6433868" cy="1859163"/>
          </a:xfrm>
        </p:spPr>
        <p:txBody>
          <a:bodyPr/>
          <a:lstStyle/>
          <a:p>
            <a:r>
              <a:rPr lang="en-GB">
                <a:latin typeface="Arial"/>
                <a:cs typeface="Arial"/>
              </a:rPr>
              <a:t>Jen Woolford, Director of Population Statistics</a:t>
            </a:r>
            <a:br>
              <a:rPr lang="en-GB">
                <a:latin typeface="Arial"/>
                <a:cs typeface="Arial"/>
              </a:rPr>
            </a:br>
            <a:br>
              <a:rPr lang="en-GB">
                <a:latin typeface="Arial"/>
                <a:cs typeface="Arial"/>
              </a:rPr>
            </a:br>
            <a:r>
              <a:rPr lang="en-GB">
                <a:latin typeface="Arial"/>
                <a:cs typeface="Arial"/>
              </a:rPr>
              <a:t>Feb 1</a:t>
            </a:r>
            <a:r>
              <a:rPr lang="en-GB" baseline="30000">
                <a:latin typeface="Arial"/>
                <a:cs typeface="Arial"/>
              </a:rPr>
              <a:t>st</a:t>
            </a:r>
            <a:r>
              <a:rPr lang="en-GB">
                <a:latin typeface="Arial"/>
                <a:cs typeface="Arial"/>
              </a:rPr>
              <a:t> 2024</a:t>
            </a:r>
            <a:endParaRPr lang="en-GB"/>
          </a:p>
        </p:txBody>
      </p:sp>
    </p:spTree>
    <p:extLst>
      <p:ext uri="{BB962C8B-B14F-4D97-AF65-F5344CB8AC3E}">
        <p14:creationId xmlns:p14="http://schemas.microsoft.com/office/powerpoint/2010/main" val="1882676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8A9157-C289-B6D6-0488-6099293D638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EF77F0A-5F10-82E3-1A6F-501136EB3FC8}"/>
              </a:ext>
            </a:extLst>
          </p:cNvPr>
          <p:cNvSpPr>
            <a:spLocks noGrp="1"/>
          </p:cNvSpPr>
          <p:nvPr>
            <p:ph type="title"/>
          </p:nvPr>
        </p:nvSpPr>
        <p:spPr>
          <a:xfrm>
            <a:off x="838200" y="529931"/>
            <a:ext cx="10515600" cy="526298"/>
          </a:xfrm>
        </p:spPr>
        <p:txBody>
          <a:bodyPr/>
          <a:lstStyle/>
          <a:p>
            <a:r>
              <a:rPr lang="en-GB"/>
              <a:t>MYEs v ABPEs</a:t>
            </a:r>
            <a:endParaRPr lang="en-US"/>
          </a:p>
        </p:txBody>
      </p:sp>
      <p:pic>
        <p:nvPicPr>
          <p:cNvPr id="7" name="Picture 6">
            <a:extLst>
              <a:ext uri="{FF2B5EF4-FFF2-40B4-BE49-F238E27FC236}">
                <a16:creationId xmlns:a16="http://schemas.microsoft.com/office/drawing/2014/main" id="{195C9D5B-44DE-0790-7D10-FBE4EBE5BB77}"/>
              </a:ext>
            </a:extLst>
          </p:cNvPr>
          <p:cNvPicPr>
            <a:picLocks noChangeAspect="1"/>
          </p:cNvPicPr>
          <p:nvPr/>
        </p:nvPicPr>
        <p:blipFill>
          <a:blip r:embed="rId3"/>
          <a:stretch>
            <a:fillRect/>
          </a:stretch>
        </p:blipFill>
        <p:spPr>
          <a:xfrm>
            <a:off x="838200" y="1372797"/>
            <a:ext cx="4627905" cy="4112406"/>
          </a:xfrm>
          <a:prstGeom prst="rect">
            <a:avLst/>
          </a:prstGeom>
        </p:spPr>
      </p:pic>
      <p:pic>
        <p:nvPicPr>
          <p:cNvPr id="9" name="Picture 8">
            <a:extLst>
              <a:ext uri="{FF2B5EF4-FFF2-40B4-BE49-F238E27FC236}">
                <a16:creationId xmlns:a16="http://schemas.microsoft.com/office/drawing/2014/main" id="{996E82B7-5AF3-DEFD-AB82-8ADCAB4175DE}"/>
              </a:ext>
            </a:extLst>
          </p:cNvPr>
          <p:cNvPicPr>
            <a:picLocks noChangeAspect="1"/>
          </p:cNvPicPr>
          <p:nvPr/>
        </p:nvPicPr>
        <p:blipFill>
          <a:blip r:embed="rId4"/>
          <a:stretch>
            <a:fillRect/>
          </a:stretch>
        </p:blipFill>
        <p:spPr>
          <a:xfrm>
            <a:off x="6725897" y="1664384"/>
            <a:ext cx="4794140" cy="4106702"/>
          </a:xfrm>
          <a:prstGeom prst="rect">
            <a:avLst/>
          </a:prstGeom>
        </p:spPr>
      </p:pic>
      <p:pic>
        <p:nvPicPr>
          <p:cNvPr id="11" name="Picture 10">
            <a:extLst>
              <a:ext uri="{FF2B5EF4-FFF2-40B4-BE49-F238E27FC236}">
                <a16:creationId xmlns:a16="http://schemas.microsoft.com/office/drawing/2014/main" id="{B09D142A-EBED-CF82-7F11-E5FB94DE2B5F}"/>
              </a:ext>
            </a:extLst>
          </p:cNvPr>
          <p:cNvPicPr>
            <a:picLocks noChangeAspect="1"/>
          </p:cNvPicPr>
          <p:nvPr/>
        </p:nvPicPr>
        <p:blipFill>
          <a:blip r:embed="rId5"/>
          <a:stretch>
            <a:fillRect/>
          </a:stretch>
        </p:blipFill>
        <p:spPr>
          <a:xfrm>
            <a:off x="6725897" y="209579"/>
            <a:ext cx="4794140" cy="1450779"/>
          </a:xfrm>
          <a:prstGeom prst="rect">
            <a:avLst/>
          </a:prstGeom>
        </p:spPr>
      </p:pic>
    </p:spTree>
    <p:extLst>
      <p:ext uri="{BB962C8B-B14F-4D97-AF65-F5344CB8AC3E}">
        <p14:creationId xmlns:p14="http://schemas.microsoft.com/office/powerpoint/2010/main" val="31166337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119ABC-477F-3A79-B4A7-01829DD75EA6}"/>
              </a:ext>
            </a:extLst>
          </p:cNvPr>
          <p:cNvSpPr>
            <a:spLocks noGrp="1"/>
          </p:cNvSpPr>
          <p:nvPr>
            <p:ph type="title"/>
          </p:nvPr>
        </p:nvSpPr>
        <p:spPr>
          <a:xfrm>
            <a:off x="180438" y="124823"/>
            <a:ext cx="11411978" cy="935641"/>
          </a:xfrm>
        </p:spPr>
        <p:txBody>
          <a:bodyPr/>
          <a:lstStyle/>
          <a:p>
            <a:r>
              <a:rPr lang="en-GB" sz="3200"/>
              <a:t>Admin-based population estimates change between 2021 and 2022 </a:t>
            </a:r>
          </a:p>
        </p:txBody>
      </p:sp>
      <p:sp>
        <p:nvSpPr>
          <p:cNvPr id="3" name="Footer Placeholder 2">
            <a:extLst>
              <a:ext uri="{FF2B5EF4-FFF2-40B4-BE49-F238E27FC236}">
                <a16:creationId xmlns:a16="http://schemas.microsoft.com/office/drawing/2014/main" id="{17BA7678-0DA5-88C1-8435-7523D91ED0C9}"/>
              </a:ext>
            </a:extLst>
          </p:cNvPr>
          <p:cNvSpPr>
            <a:spLocks noGrp="1"/>
          </p:cNvSpPr>
          <p:nvPr>
            <p:ph type="ftr" sz="quarter" idx="4294967295"/>
          </p:nvPr>
        </p:nvSpPr>
        <p:spPr>
          <a:xfrm>
            <a:off x="335360" y="6473957"/>
            <a:ext cx="2094779" cy="376599"/>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MY" sz="2000" b="1" i="0" u="none" strike="noStrike" kern="1200" cap="none" spc="0" normalizeH="0" baseline="0" noProof="0">
                <a:ln>
                  <a:noFill/>
                </a:ln>
                <a:solidFill>
                  <a:srgbClr val="003C57"/>
                </a:solidFill>
                <a:effectLst/>
                <a:uLnTx/>
                <a:uFillTx/>
                <a:latin typeface="Arial" panose="020B0604020202020204"/>
                <a:ea typeface="+mn-ea"/>
                <a:cs typeface="+mn-cs"/>
              </a:rPr>
              <a:t>June 2023</a:t>
            </a:r>
          </a:p>
        </p:txBody>
      </p:sp>
      <p:pic>
        <p:nvPicPr>
          <p:cNvPr id="20" name="Picture 19">
            <a:extLst>
              <a:ext uri="{FF2B5EF4-FFF2-40B4-BE49-F238E27FC236}">
                <a16:creationId xmlns:a16="http://schemas.microsoft.com/office/drawing/2014/main" id="{DC815B72-04A4-80BA-918E-580AC68CF65B}"/>
              </a:ext>
            </a:extLst>
          </p:cNvPr>
          <p:cNvPicPr>
            <a:picLocks noChangeAspect="1"/>
          </p:cNvPicPr>
          <p:nvPr/>
        </p:nvPicPr>
        <p:blipFill rotWithShape="1">
          <a:blip r:embed="rId3"/>
          <a:srcRect b="8159"/>
          <a:stretch/>
        </p:blipFill>
        <p:spPr>
          <a:xfrm>
            <a:off x="2496304" y="979890"/>
            <a:ext cx="6780245" cy="4670311"/>
          </a:xfrm>
          <a:prstGeom prst="rect">
            <a:avLst/>
          </a:prstGeom>
        </p:spPr>
      </p:pic>
      <p:sp>
        <p:nvSpPr>
          <p:cNvPr id="21" name="Oval 20">
            <a:extLst>
              <a:ext uri="{FF2B5EF4-FFF2-40B4-BE49-F238E27FC236}">
                <a16:creationId xmlns:a16="http://schemas.microsoft.com/office/drawing/2014/main" id="{0D29BB57-F36C-C804-2675-F912A3128A44}"/>
              </a:ext>
            </a:extLst>
          </p:cNvPr>
          <p:cNvSpPr/>
          <p:nvPr/>
        </p:nvSpPr>
        <p:spPr>
          <a:xfrm>
            <a:off x="3548235" y="3429000"/>
            <a:ext cx="532660" cy="355107"/>
          </a:xfrm>
          <a:prstGeom prst="ellipse">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 name="TextBox 21">
            <a:extLst>
              <a:ext uri="{FF2B5EF4-FFF2-40B4-BE49-F238E27FC236}">
                <a16:creationId xmlns:a16="http://schemas.microsoft.com/office/drawing/2014/main" id="{784C431B-6EB0-A9A4-FE1C-2E6AD87F963A}"/>
              </a:ext>
            </a:extLst>
          </p:cNvPr>
          <p:cNvSpPr txBox="1"/>
          <p:nvPr/>
        </p:nvSpPr>
        <p:spPr>
          <a:xfrm>
            <a:off x="141803" y="1848710"/>
            <a:ext cx="2601157" cy="954107"/>
          </a:xfrm>
          <a:prstGeom prst="rect">
            <a:avLst/>
          </a:prstGeom>
        </p:spPr>
        <p:txBody>
          <a:bodyPr vert="horz" wrap="square" lIns="0" tIns="45720" rIns="91440" bIns="45720" rtlCol="0" anchor="b"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183E56"/>
                </a:solidFill>
                <a:effectLst/>
                <a:uLnTx/>
                <a:uFillTx/>
                <a:latin typeface="Arial" panose="020B0604020202020204" pitchFamily="34" charset="0"/>
                <a:ea typeface="+mn-ea"/>
                <a:cs typeface="Arial" panose="020B0604020202020204" pitchFamily="34" charset="0"/>
              </a:rPr>
              <a:t>From left to right:</a:t>
            </a: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183E56"/>
                </a:solidFill>
                <a:effectLst/>
                <a:uLnTx/>
                <a:uFillTx/>
                <a:latin typeface="Arial" panose="020B0604020202020204" pitchFamily="34" charset="0"/>
                <a:ea typeface="+mn-ea"/>
                <a:cs typeface="Arial" panose="020B0604020202020204" pitchFamily="34" charset="0"/>
              </a:rPr>
              <a:t>South Staffordshire (-0.9%)</a:t>
            </a: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183E56"/>
                </a:solidFill>
                <a:effectLst/>
                <a:uLnTx/>
                <a:uFillTx/>
                <a:latin typeface="Arial" panose="020B0604020202020204" pitchFamily="34" charset="0"/>
                <a:ea typeface="+mn-ea"/>
                <a:cs typeface="Arial" panose="020B0604020202020204" pitchFamily="34" charset="0"/>
              </a:rPr>
              <a:t>Lincoln (-0.4%)</a:t>
            </a: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183E56"/>
                </a:solidFill>
                <a:effectLst/>
                <a:uLnTx/>
                <a:uFillTx/>
                <a:latin typeface="Arial" panose="020B0604020202020204" pitchFamily="34" charset="0"/>
                <a:ea typeface="+mn-ea"/>
                <a:cs typeface="Arial" panose="020B0604020202020204" pitchFamily="34" charset="0"/>
              </a:rPr>
              <a:t>Ipswich (-0.4%)</a:t>
            </a:r>
          </a:p>
        </p:txBody>
      </p:sp>
      <p:cxnSp>
        <p:nvCxnSpPr>
          <p:cNvPr id="23" name="Straight Arrow Connector 22">
            <a:extLst>
              <a:ext uri="{FF2B5EF4-FFF2-40B4-BE49-F238E27FC236}">
                <a16:creationId xmlns:a16="http://schemas.microsoft.com/office/drawing/2014/main" id="{0B690762-AEF1-66CA-42F5-1D3F27B9CF18}"/>
              </a:ext>
            </a:extLst>
          </p:cNvPr>
          <p:cNvCxnSpPr>
            <a:cxnSpLocks/>
          </p:cNvCxnSpPr>
          <p:nvPr/>
        </p:nvCxnSpPr>
        <p:spPr>
          <a:xfrm flipH="1" flipV="1">
            <a:off x="1442381" y="2889277"/>
            <a:ext cx="1553627" cy="3688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37ED1280-085E-6FF2-3F8E-82CDC6308E92}"/>
              </a:ext>
            </a:extLst>
          </p:cNvPr>
          <p:cNvSpPr/>
          <p:nvPr/>
        </p:nvSpPr>
        <p:spPr>
          <a:xfrm>
            <a:off x="6396762" y="3348168"/>
            <a:ext cx="1553627" cy="355107"/>
          </a:xfrm>
          <a:prstGeom prst="ellipse">
            <a:avLst/>
          </a:prstGeom>
          <a:noFill/>
          <a:ln w="190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4C733770-9A6B-2B72-D513-8A7145031AAD}"/>
              </a:ext>
            </a:extLst>
          </p:cNvPr>
          <p:cNvSpPr txBox="1"/>
          <p:nvPr/>
        </p:nvSpPr>
        <p:spPr>
          <a:xfrm>
            <a:off x="9146771" y="2568375"/>
            <a:ext cx="3792811" cy="954107"/>
          </a:xfrm>
          <a:prstGeom prst="rect">
            <a:avLst/>
          </a:prstGeom>
        </p:spPr>
        <p:txBody>
          <a:bodyPr vert="horz" wrap="square" lIns="0" tIns="45720" rIns="91440" bIns="45720" rtlCol="0" anchor="b" anchorCtr="0">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rgbClr val="183E56"/>
                </a:solidFill>
                <a:effectLst/>
                <a:uLnTx/>
                <a:uFillTx/>
                <a:latin typeface="Arial" panose="020B0604020202020204" pitchFamily="34" charset="0"/>
                <a:ea typeface="+mn-ea"/>
                <a:cs typeface="Arial" panose="020B0604020202020204" pitchFamily="34" charset="0"/>
              </a:rPr>
              <a:t>From left to right:</a:t>
            </a: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183E56"/>
                </a:solidFill>
                <a:effectLst/>
                <a:uLnTx/>
                <a:uFillTx/>
                <a:latin typeface="Arial" panose="020B0604020202020204" pitchFamily="34" charset="0"/>
                <a:ea typeface="+mn-ea"/>
                <a:cs typeface="Arial" panose="020B0604020202020204" pitchFamily="34" charset="0"/>
              </a:rPr>
              <a:t>Newham (+3.0%)</a:t>
            </a: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183E56"/>
                </a:solidFill>
                <a:effectLst/>
                <a:uLnTx/>
                <a:uFillTx/>
                <a:latin typeface="Arial" panose="020B0604020202020204" pitchFamily="34" charset="0"/>
                <a:ea typeface="+mn-ea"/>
                <a:cs typeface="Arial" panose="020B0604020202020204" pitchFamily="34" charset="0"/>
              </a:rPr>
              <a:t>Westminster (+3.5%)</a:t>
            </a: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a:ln>
                  <a:noFill/>
                </a:ln>
                <a:solidFill>
                  <a:srgbClr val="183E56"/>
                </a:solidFill>
                <a:effectLst/>
                <a:uLnTx/>
                <a:uFillTx/>
                <a:latin typeface="Arial" panose="020B0604020202020204" pitchFamily="34" charset="0"/>
                <a:ea typeface="+mn-ea"/>
                <a:cs typeface="Arial" panose="020B0604020202020204" pitchFamily="34" charset="0"/>
              </a:rPr>
              <a:t>Tower Hamlets (+4.8%)</a:t>
            </a:r>
          </a:p>
        </p:txBody>
      </p:sp>
      <p:cxnSp>
        <p:nvCxnSpPr>
          <p:cNvPr id="27" name="Straight Arrow Connector 26">
            <a:extLst>
              <a:ext uri="{FF2B5EF4-FFF2-40B4-BE49-F238E27FC236}">
                <a16:creationId xmlns:a16="http://schemas.microsoft.com/office/drawing/2014/main" id="{8F22EEED-170D-6F5D-716D-63E2C72D9555}"/>
              </a:ext>
            </a:extLst>
          </p:cNvPr>
          <p:cNvCxnSpPr>
            <a:cxnSpLocks/>
          </p:cNvCxnSpPr>
          <p:nvPr/>
        </p:nvCxnSpPr>
        <p:spPr>
          <a:xfrm flipV="1">
            <a:off x="7985201" y="2945229"/>
            <a:ext cx="985312" cy="57725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FB59E00B-58D2-F27B-93F4-23CA23F2D408}"/>
              </a:ext>
            </a:extLst>
          </p:cNvPr>
          <p:cNvSpPr txBox="1"/>
          <p:nvPr/>
        </p:nvSpPr>
        <p:spPr>
          <a:xfrm>
            <a:off x="0" y="4172873"/>
            <a:ext cx="2507405"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83E56"/>
                </a:solidFill>
                <a:effectLst/>
                <a:uLnTx/>
                <a:uFillTx/>
                <a:latin typeface="Arial" panose="020B0604020202020204" pitchFamily="34" charset="0"/>
                <a:ea typeface="+mn-ea"/>
                <a:cs typeface="Arial" panose="020B0604020202020204" pitchFamily="34" charset="0"/>
              </a:rPr>
              <a:t>We have produced provisional estimates 4 months earlier than we do in the current system</a:t>
            </a:r>
          </a:p>
        </p:txBody>
      </p:sp>
      <p:sp>
        <p:nvSpPr>
          <p:cNvPr id="10" name="TextBox 9">
            <a:extLst>
              <a:ext uri="{FF2B5EF4-FFF2-40B4-BE49-F238E27FC236}">
                <a16:creationId xmlns:a16="http://schemas.microsoft.com/office/drawing/2014/main" id="{6810412C-82AF-E1D1-E122-0C8ACABEEE8F}"/>
              </a:ext>
            </a:extLst>
          </p:cNvPr>
          <p:cNvSpPr txBox="1"/>
          <p:nvPr/>
        </p:nvSpPr>
        <p:spPr>
          <a:xfrm>
            <a:off x="9538840" y="980961"/>
            <a:ext cx="2601157"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83E56"/>
                </a:solidFill>
                <a:effectLst/>
                <a:uLnTx/>
                <a:uFillTx/>
                <a:latin typeface="Arial" panose="020B0604020202020204" pitchFamily="34" charset="0"/>
                <a:ea typeface="+mn-ea"/>
                <a:cs typeface="Arial" panose="020B0604020202020204" pitchFamily="34" charset="0"/>
              </a:rPr>
              <a:t>As expected, the largest population growth are seen in London local authorities</a:t>
            </a:r>
            <a:endParaRPr kumimoji="0" lang="en-GB" sz="1800" b="0" i="0" u="none" strike="noStrike" kern="1200" cap="none" spc="0" normalizeH="0" baseline="0" noProof="0">
              <a:ln>
                <a:noFill/>
              </a:ln>
              <a:solidFill>
                <a:srgbClr val="003B57"/>
              </a:solidFill>
              <a:effectLst/>
              <a:uLnTx/>
              <a:uFillTx/>
              <a:latin typeface="Arial" panose="020B0604020202020204"/>
              <a:ea typeface="+mn-ea"/>
              <a:cs typeface="+mn-cs"/>
            </a:endParaRPr>
          </a:p>
        </p:txBody>
      </p:sp>
    </p:spTree>
    <p:extLst>
      <p:ext uri="{BB962C8B-B14F-4D97-AF65-F5344CB8AC3E}">
        <p14:creationId xmlns:p14="http://schemas.microsoft.com/office/powerpoint/2010/main" val="13839148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69A4E-2EA8-1765-F14D-7EE9E30EA424}"/>
              </a:ext>
            </a:extLst>
          </p:cNvPr>
          <p:cNvSpPr>
            <a:spLocks noGrp="1"/>
          </p:cNvSpPr>
          <p:nvPr>
            <p:ph type="title"/>
          </p:nvPr>
        </p:nvSpPr>
        <p:spPr>
          <a:xfrm>
            <a:off x="353860" y="7985"/>
            <a:ext cx="11838140" cy="1052596"/>
          </a:xfrm>
        </p:spPr>
        <p:txBody>
          <a:bodyPr/>
          <a:lstStyle/>
          <a:p>
            <a:r>
              <a:rPr lang="en-GB"/>
              <a:t>Admin-based occupied addresses and alternative population bases (Newham)</a:t>
            </a:r>
          </a:p>
        </p:txBody>
      </p:sp>
      <p:pic>
        <p:nvPicPr>
          <p:cNvPr id="12" name="Picture 11">
            <a:extLst>
              <a:ext uri="{FF2B5EF4-FFF2-40B4-BE49-F238E27FC236}">
                <a16:creationId xmlns:a16="http://schemas.microsoft.com/office/drawing/2014/main" id="{CD6CA067-F9C7-99A1-A8D2-4A374F82C159}"/>
              </a:ext>
            </a:extLst>
          </p:cNvPr>
          <p:cNvPicPr>
            <a:picLocks noChangeAspect="1"/>
          </p:cNvPicPr>
          <p:nvPr/>
        </p:nvPicPr>
        <p:blipFill>
          <a:blip r:embed="rId3"/>
          <a:stretch>
            <a:fillRect/>
          </a:stretch>
        </p:blipFill>
        <p:spPr>
          <a:xfrm>
            <a:off x="127605" y="1323805"/>
            <a:ext cx="4545415" cy="2538897"/>
          </a:xfrm>
          <a:prstGeom prst="rect">
            <a:avLst/>
          </a:prstGeom>
        </p:spPr>
      </p:pic>
      <p:pic>
        <p:nvPicPr>
          <p:cNvPr id="18" name="Picture 17">
            <a:extLst>
              <a:ext uri="{FF2B5EF4-FFF2-40B4-BE49-F238E27FC236}">
                <a16:creationId xmlns:a16="http://schemas.microsoft.com/office/drawing/2014/main" id="{9B5C0486-6CF7-6B6E-456E-291BDC61D96C}"/>
              </a:ext>
            </a:extLst>
          </p:cNvPr>
          <p:cNvPicPr>
            <a:picLocks noChangeAspect="1"/>
          </p:cNvPicPr>
          <p:nvPr/>
        </p:nvPicPr>
        <p:blipFill>
          <a:blip r:embed="rId4"/>
          <a:stretch>
            <a:fillRect/>
          </a:stretch>
        </p:blipFill>
        <p:spPr>
          <a:xfrm>
            <a:off x="4637768" y="2418569"/>
            <a:ext cx="3405316" cy="3226337"/>
          </a:xfrm>
          <a:prstGeom prst="rect">
            <a:avLst/>
          </a:prstGeom>
        </p:spPr>
      </p:pic>
      <p:pic>
        <p:nvPicPr>
          <p:cNvPr id="20" name="Picture 19">
            <a:extLst>
              <a:ext uri="{FF2B5EF4-FFF2-40B4-BE49-F238E27FC236}">
                <a16:creationId xmlns:a16="http://schemas.microsoft.com/office/drawing/2014/main" id="{0B60141C-B8AF-B4DF-7044-07BE8DE38837}"/>
              </a:ext>
            </a:extLst>
          </p:cNvPr>
          <p:cNvPicPr>
            <a:picLocks noChangeAspect="1"/>
          </p:cNvPicPr>
          <p:nvPr/>
        </p:nvPicPr>
        <p:blipFill>
          <a:blip r:embed="rId5"/>
          <a:stretch>
            <a:fillRect/>
          </a:stretch>
        </p:blipFill>
        <p:spPr>
          <a:xfrm>
            <a:off x="8446163" y="2443621"/>
            <a:ext cx="3405315" cy="3227075"/>
          </a:xfrm>
          <a:prstGeom prst="rect">
            <a:avLst/>
          </a:prstGeom>
        </p:spPr>
      </p:pic>
      <p:sp>
        <p:nvSpPr>
          <p:cNvPr id="21" name="TextBox 20">
            <a:extLst>
              <a:ext uri="{FF2B5EF4-FFF2-40B4-BE49-F238E27FC236}">
                <a16:creationId xmlns:a16="http://schemas.microsoft.com/office/drawing/2014/main" id="{1635D50F-30DB-204E-35A3-A005C53E121A}"/>
              </a:ext>
            </a:extLst>
          </p:cNvPr>
          <p:cNvSpPr txBox="1"/>
          <p:nvPr/>
        </p:nvSpPr>
        <p:spPr>
          <a:xfrm>
            <a:off x="1200530" y="3859730"/>
            <a:ext cx="3290302"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3B57"/>
                </a:solidFill>
                <a:effectLst/>
                <a:uLnTx/>
                <a:uFillTx/>
                <a:latin typeface="Arial" panose="020B0604020202020204"/>
                <a:ea typeface="+mn-ea"/>
                <a:cs typeface="+mn-cs"/>
              </a:rPr>
              <a:t>Admin-based occupied addresses by size</a:t>
            </a:r>
            <a:r>
              <a:rPr kumimoji="0" lang="en-GB" sz="1600" b="0" i="0" u="none" strike="noStrike" kern="1200" cap="none" spc="0" normalizeH="0" baseline="0" noProof="0">
                <a:ln>
                  <a:noFill/>
                </a:ln>
                <a:solidFill>
                  <a:srgbClr val="003B57"/>
                </a:solidFill>
                <a:effectLst/>
                <a:uLnTx/>
                <a:uFillTx/>
                <a:latin typeface="Arial" panose="020B0604020202020204"/>
                <a:ea typeface="+mn-ea"/>
                <a:cs typeface="+mn-cs"/>
              </a:rPr>
              <a:t> compares relatively well to 2021 Census household size estimates. We see some variation in larger household sizes on admin data compared to the survey definition.</a:t>
            </a:r>
          </a:p>
        </p:txBody>
      </p:sp>
      <p:sp>
        <p:nvSpPr>
          <p:cNvPr id="22" name="TextBox 21">
            <a:extLst>
              <a:ext uri="{FF2B5EF4-FFF2-40B4-BE49-F238E27FC236}">
                <a16:creationId xmlns:a16="http://schemas.microsoft.com/office/drawing/2014/main" id="{B465FA64-A59F-3010-D38C-A63CBFD81686}"/>
              </a:ext>
            </a:extLst>
          </p:cNvPr>
          <p:cNvSpPr txBox="1"/>
          <p:nvPr/>
        </p:nvSpPr>
        <p:spPr>
          <a:xfrm>
            <a:off x="4673821" y="1161646"/>
            <a:ext cx="7026851" cy="122116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67" b="0" i="0" u="none" strike="noStrike" kern="1200" cap="none" spc="0" normalizeH="0" baseline="0" noProof="0">
                <a:ln>
                  <a:noFill/>
                </a:ln>
                <a:solidFill>
                  <a:srgbClr val="003B57"/>
                </a:solidFill>
                <a:effectLst/>
                <a:uLnTx/>
                <a:uFillTx/>
                <a:latin typeface="Arial" panose="020B0604020202020204"/>
                <a:ea typeface="+mn-ea"/>
                <a:cs typeface="+mn-cs"/>
              </a:rPr>
              <a:t>This innovative research showing how population changes from where people usually live (on the left) to where people move to during the day (on the right). Larger populations are seen during the day in areas with commercial and business parks, airports and universities. We will explore how other data sources, like mobile phone data can enhance these estimates.</a:t>
            </a:r>
          </a:p>
        </p:txBody>
      </p:sp>
      <p:pic>
        <p:nvPicPr>
          <p:cNvPr id="24" name="Graphic 23" descr="Family with girl with solid fill">
            <a:extLst>
              <a:ext uri="{FF2B5EF4-FFF2-40B4-BE49-F238E27FC236}">
                <a16:creationId xmlns:a16="http://schemas.microsoft.com/office/drawing/2014/main" id="{7E468BC7-948F-693A-D8FE-FC6614FCEE4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75353" y="4961459"/>
            <a:ext cx="714339" cy="714339"/>
          </a:xfrm>
          <a:prstGeom prst="rect">
            <a:avLst/>
          </a:prstGeom>
        </p:spPr>
      </p:pic>
    </p:spTree>
    <p:extLst>
      <p:ext uri="{BB962C8B-B14F-4D97-AF65-F5344CB8AC3E}">
        <p14:creationId xmlns:p14="http://schemas.microsoft.com/office/powerpoint/2010/main" val="38135755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A8E49716-04FC-838E-C725-B4FB7D6831CB}"/>
              </a:ext>
            </a:extLst>
          </p:cNvPr>
          <p:cNvSpPr>
            <a:spLocks noGrp="1"/>
          </p:cNvSpPr>
          <p:nvPr>
            <p:ph type="title"/>
          </p:nvPr>
        </p:nvSpPr>
        <p:spPr>
          <a:xfrm>
            <a:off x="243903" y="144552"/>
            <a:ext cx="12294650" cy="1052596"/>
          </a:xfrm>
        </p:spPr>
        <p:txBody>
          <a:bodyPr/>
          <a:lstStyle/>
          <a:p>
            <a:r>
              <a:rPr lang="en-GB"/>
              <a:t>Estimates of how and where we live and the make-up </a:t>
            </a:r>
            <a:br>
              <a:rPr lang="en-GB"/>
            </a:br>
            <a:r>
              <a:rPr lang="en-GB"/>
              <a:t>of our communities (Newham) </a:t>
            </a:r>
          </a:p>
        </p:txBody>
      </p:sp>
      <p:pic>
        <p:nvPicPr>
          <p:cNvPr id="13" name="Picture 12">
            <a:extLst>
              <a:ext uri="{FF2B5EF4-FFF2-40B4-BE49-F238E27FC236}">
                <a16:creationId xmlns:a16="http://schemas.microsoft.com/office/drawing/2014/main" id="{5D3D17A4-660D-1D6C-3D08-B032039BA44A}"/>
              </a:ext>
            </a:extLst>
          </p:cNvPr>
          <p:cNvPicPr>
            <a:picLocks noChangeAspect="1"/>
          </p:cNvPicPr>
          <p:nvPr/>
        </p:nvPicPr>
        <p:blipFill>
          <a:blip r:embed="rId3"/>
          <a:stretch>
            <a:fillRect/>
          </a:stretch>
        </p:blipFill>
        <p:spPr>
          <a:xfrm>
            <a:off x="4203860" y="3216199"/>
            <a:ext cx="3307692" cy="2438191"/>
          </a:xfrm>
          <a:prstGeom prst="rect">
            <a:avLst/>
          </a:prstGeom>
        </p:spPr>
      </p:pic>
      <p:pic>
        <p:nvPicPr>
          <p:cNvPr id="14" name="Picture 13">
            <a:extLst>
              <a:ext uri="{FF2B5EF4-FFF2-40B4-BE49-F238E27FC236}">
                <a16:creationId xmlns:a16="http://schemas.microsoft.com/office/drawing/2014/main" id="{CE8F9ADE-E22C-4626-84C7-7E56573A24E1}"/>
              </a:ext>
            </a:extLst>
          </p:cNvPr>
          <p:cNvPicPr>
            <a:picLocks noChangeAspect="1"/>
          </p:cNvPicPr>
          <p:nvPr/>
        </p:nvPicPr>
        <p:blipFill>
          <a:blip r:embed="rId4"/>
          <a:stretch>
            <a:fillRect/>
          </a:stretch>
        </p:blipFill>
        <p:spPr>
          <a:xfrm>
            <a:off x="380378" y="1183440"/>
            <a:ext cx="3319871" cy="2519010"/>
          </a:xfrm>
          <a:prstGeom prst="rect">
            <a:avLst/>
          </a:prstGeom>
        </p:spPr>
      </p:pic>
      <p:sp>
        <p:nvSpPr>
          <p:cNvPr id="15" name="TextBox 14">
            <a:extLst>
              <a:ext uri="{FF2B5EF4-FFF2-40B4-BE49-F238E27FC236}">
                <a16:creationId xmlns:a16="http://schemas.microsoft.com/office/drawing/2014/main" id="{0BB2B7E6-C6A4-62B8-94C0-5C47B9FCB1AA}"/>
              </a:ext>
            </a:extLst>
          </p:cNvPr>
          <p:cNvSpPr txBox="1"/>
          <p:nvPr/>
        </p:nvSpPr>
        <p:spPr>
          <a:xfrm>
            <a:off x="385189" y="3944905"/>
            <a:ext cx="3648405"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3B57"/>
                </a:solidFill>
                <a:effectLst/>
                <a:uLnTx/>
                <a:uFillTx/>
                <a:latin typeface="Arial" panose="020B0604020202020204"/>
                <a:ea typeface="+mn-ea"/>
                <a:cs typeface="+mn-cs"/>
              </a:rPr>
              <a:t>Admin-based </a:t>
            </a:r>
            <a:r>
              <a:rPr kumimoji="0" lang="en-GB" sz="1600" b="1" i="0" u="none" strike="noStrike" kern="1200" cap="none" spc="0" normalizeH="0" baseline="0" noProof="0">
                <a:ln>
                  <a:noFill/>
                </a:ln>
                <a:solidFill>
                  <a:srgbClr val="003B57"/>
                </a:solidFill>
                <a:effectLst/>
                <a:uLnTx/>
                <a:uFillTx/>
                <a:latin typeface="Arial" panose="020B0604020202020204"/>
                <a:ea typeface="+mn-ea"/>
                <a:cs typeface="+mn-cs"/>
              </a:rPr>
              <a:t>ethnic group </a:t>
            </a:r>
            <a:r>
              <a:rPr kumimoji="0" lang="en-GB" sz="1600" b="0" i="0" u="none" strike="noStrike" kern="1200" cap="none" spc="0" normalizeH="0" baseline="0" noProof="0">
                <a:ln>
                  <a:noFill/>
                </a:ln>
                <a:solidFill>
                  <a:srgbClr val="003B57"/>
                </a:solidFill>
                <a:effectLst/>
                <a:uLnTx/>
                <a:uFillTx/>
                <a:latin typeface="Arial" panose="020B0604020202020204"/>
                <a:ea typeface="+mn-ea"/>
                <a:cs typeface="+mn-cs"/>
              </a:rPr>
              <a:t>estimates are broadly comparable with 2021 Census estimates. We will continue to explore differences and look to use other data and methods to adjust for coverage gaps.</a:t>
            </a:r>
          </a:p>
        </p:txBody>
      </p:sp>
      <p:sp>
        <p:nvSpPr>
          <p:cNvPr id="16" name="TextBox 15">
            <a:extLst>
              <a:ext uri="{FF2B5EF4-FFF2-40B4-BE49-F238E27FC236}">
                <a16:creationId xmlns:a16="http://schemas.microsoft.com/office/drawing/2014/main" id="{3322CBEA-DACD-7E51-147D-6EFA078F5CA5}"/>
              </a:ext>
            </a:extLst>
          </p:cNvPr>
          <p:cNvSpPr txBox="1"/>
          <p:nvPr/>
        </p:nvSpPr>
        <p:spPr>
          <a:xfrm>
            <a:off x="4079776" y="1212315"/>
            <a:ext cx="3840427"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3B57"/>
                </a:solidFill>
                <a:effectLst/>
                <a:uLnTx/>
                <a:uFillTx/>
                <a:latin typeface="Arial" panose="020B0604020202020204"/>
                <a:ea typeface="+mn-ea"/>
                <a:cs typeface="+mn-cs"/>
              </a:rPr>
              <a:t>We have cross-tabulated information about </a:t>
            </a:r>
            <a:r>
              <a:rPr kumimoji="0" lang="en-GB" sz="1600" b="1" i="0" u="none" strike="noStrike" kern="1200" cap="none" spc="0" normalizeH="0" baseline="0" noProof="0">
                <a:ln>
                  <a:noFill/>
                </a:ln>
                <a:solidFill>
                  <a:srgbClr val="003B57"/>
                </a:solidFill>
                <a:effectLst/>
                <a:uLnTx/>
                <a:uFillTx/>
                <a:latin typeface="Arial" panose="020B0604020202020204"/>
                <a:ea typeface="+mn-ea"/>
                <a:cs typeface="+mn-cs"/>
              </a:rPr>
              <a:t>ethnic group </a:t>
            </a:r>
            <a:r>
              <a:rPr kumimoji="0" lang="en-GB" sz="1600" b="0" i="0" u="none" strike="noStrike" kern="1200" cap="none" spc="0" normalizeH="0" baseline="0" noProof="0">
                <a:ln>
                  <a:noFill/>
                </a:ln>
                <a:solidFill>
                  <a:srgbClr val="003B57"/>
                </a:solidFill>
                <a:effectLst/>
                <a:uLnTx/>
                <a:uFillTx/>
                <a:latin typeface="Arial" panose="020B0604020202020204"/>
                <a:ea typeface="+mn-ea"/>
                <a:cs typeface="+mn-cs"/>
              </a:rPr>
              <a:t>with data about housing information such as </a:t>
            </a:r>
            <a:r>
              <a:rPr kumimoji="0" lang="en-GB" sz="1600" b="1" i="0" u="none" strike="noStrike" kern="1200" cap="none" spc="0" normalizeH="0" baseline="0" noProof="0">
                <a:ln>
                  <a:noFill/>
                </a:ln>
                <a:solidFill>
                  <a:srgbClr val="003B57"/>
                </a:solidFill>
                <a:effectLst/>
                <a:uLnTx/>
                <a:uFillTx/>
                <a:latin typeface="Arial" panose="020B0604020202020204"/>
                <a:ea typeface="+mn-ea"/>
                <a:cs typeface="+mn-cs"/>
              </a:rPr>
              <a:t>housing</a:t>
            </a:r>
            <a:r>
              <a:rPr kumimoji="0" lang="en-GB" sz="1600" b="0" i="0" u="none" strike="noStrike" kern="1200" cap="none" spc="0" normalizeH="0" baseline="0" noProof="0">
                <a:ln>
                  <a:noFill/>
                </a:ln>
                <a:solidFill>
                  <a:srgbClr val="003B57"/>
                </a:solidFill>
                <a:effectLst/>
                <a:uLnTx/>
                <a:uFillTx/>
                <a:latin typeface="Arial" panose="020B0604020202020204"/>
                <a:ea typeface="+mn-ea"/>
                <a:cs typeface="+mn-cs"/>
              </a:rPr>
              <a:t> </a:t>
            </a:r>
            <a:r>
              <a:rPr kumimoji="0" lang="en-GB" sz="1600" b="1" i="0" u="none" strike="noStrike" kern="1200" cap="none" spc="0" normalizeH="0" baseline="0" noProof="0">
                <a:ln>
                  <a:noFill/>
                </a:ln>
                <a:solidFill>
                  <a:srgbClr val="003B57"/>
                </a:solidFill>
                <a:effectLst/>
                <a:uLnTx/>
                <a:uFillTx/>
                <a:latin typeface="Arial" panose="020B0604020202020204"/>
                <a:ea typeface="+mn-ea"/>
                <a:cs typeface="+mn-cs"/>
              </a:rPr>
              <a:t>type</a:t>
            </a:r>
            <a:r>
              <a:rPr kumimoji="0" lang="en-GB" sz="1600" b="0" i="0" u="none" strike="noStrike" kern="1200" cap="none" spc="0" normalizeH="0" baseline="0" noProof="0">
                <a:ln>
                  <a:noFill/>
                </a:ln>
                <a:solidFill>
                  <a:srgbClr val="003B57"/>
                </a:solidFill>
                <a:effectLst/>
                <a:uLnTx/>
                <a:uFillTx/>
                <a:latin typeface="Arial" panose="020B0604020202020204"/>
                <a:ea typeface="+mn-ea"/>
                <a:cs typeface="+mn-cs"/>
              </a:rPr>
              <a:t> (as shown here). This illustrates that those identifying as Asian are more likely to live in terraced accommodation than other ethnic groups.</a:t>
            </a:r>
          </a:p>
        </p:txBody>
      </p:sp>
      <p:sp>
        <p:nvSpPr>
          <p:cNvPr id="17" name="TextBox 16">
            <a:extLst>
              <a:ext uri="{FF2B5EF4-FFF2-40B4-BE49-F238E27FC236}">
                <a16:creationId xmlns:a16="http://schemas.microsoft.com/office/drawing/2014/main" id="{298125E1-1819-1F8B-8432-437D15ADEA86}"/>
              </a:ext>
            </a:extLst>
          </p:cNvPr>
          <p:cNvSpPr txBox="1"/>
          <p:nvPr/>
        </p:nvSpPr>
        <p:spPr>
          <a:xfrm>
            <a:off x="8170061" y="4340090"/>
            <a:ext cx="384042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3B57"/>
                </a:solidFill>
                <a:effectLst/>
                <a:uLnTx/>
                <a:uFillTx/>
                <a:latin typeface="Arial" panose="020B0604020202020204"/>
                <a:ea typeface="+mn-ea"/>
                <a:cs typeface="+mn-cs"/>
              </a:rPr>
              <a:t>Our admin-based </a:t>
            </a:r>
            <a:r>
              <a:rPr kumimoji="0" lang="en-GB" sz="1600" b="1" i="0" u="none" strike="noStrike" kern="1200" cap="none" spc="0" normalizeH="0" baseline="0" noProof="0">
                <a:ln>
                  <a:noFill/>
                </a:ln>
                <a:solidFill>
                  <a:srgbClr val="003B57"/>
                </a:solidFill>
                <a:effectLst/>
                <a:uLnTx/>
                <a:uFillTx/>
                <a:latin typeface="Arial" panose="020B0604020202020204"/>
                <a:ea typeface="+mn-ea"/>
                <a:cs typeface="+mn-cs"/>
              </a:rPr>
              <a:t>income statistics </a:t>
            </a:r>
            <a:r>
              <a:rPr kumimoji="0" lang="en-GB" sz="1600" b="0" i="0" u="none" strike="noStrike" kern="1200" cap="none" spc="0" normalizeH="0" baseline="0" noProof="0">
                <a:ln>
                  <a:noFill/>
                </a:ln>
                <a:solidFill>
                  <a:srgbClr val="003B57"/>
                </a:solidFill>
                <a:effectLst/>
                <a:uLnTx/>
                <a:uFillTx/>
                <a:latin typeface="Arial" panose="020B0604020202020204"/>
                <a:ea typeface="+mn-ea"/>
                <a:cs typeface="+mn-cs"/>
              </a:rPr>
              <a:t>show local differences in the median occupied address net income. Areas like Stratford and Canning Town in the west are more affluent than areas in the east.</a:t>
            </a:r>
          </a:p>
        </p:txBody>
      </p:sp>
      <p:pic>
        <p:nvPicPr>
          <p:cNvPr id="19" name="Graphic 18" descr="House with solid fill">
            <a:extLst>
              <a:ext uri="{FF2B5EF4-FFF2-40B4-BE49-F238E27FC236}">
                <a16:creationId xmlns:a16="http://schemas.microsoft.com/office/drawing/2014/main" id="{CD7C04FD-7894-BA64-CAD5-855EB2617EC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435914" y="2518150"/>
            <a:ext cx="801621" cy="801621"/>
          </a:xfrm>
          <a:prstGeom prst="rect">
            <a:avLst/>
          </a:prstGeom>
        </p:spPr>
      </p:pic>
      <p:pic>
        <p:nvPicPr>
          <p:cNvPr id="21" name="Graphic 20" descr="Money with solid fill">
            <a:extLst>
              <a:ext uri="{FF2B5EF4-FFF2-40B4-BE49-F238E27FC236}">
                <a16:creationId xmlns:a16="http://schemas.microsoft.com/office/drawing/2014/main" id="{A4B5240E-9105-8AFB-95DA-10E20C19869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357410" y="492248"/>
            <a:ext cx="653729" cy="653729"/>
          </a:xfrm>
          <a:prstGeom prst="rect">
            <a:avLst/>
          </a:prstGeom>
        </p:spPr>
      </p:pic>
      <p:grpSp>
        <p:nvGrpSpPr>
          <p:cNvPr id="3" name="Group 2">
            <a:extLst>
              <a:ext uri="{FF2B5EF4-FFF2-40B4-BE49-F238E27FC236}">
                <a16:creationId xmlns:a16="http://schemas.microsoft.com/office/drawing/2014/main" id="{C82F6C5D-AE88-8D06-3AAA-B795F6594D2A}"/>
              </a:ext>
            </a:extLst>
          </p:cNvPr>
          <p:cNvGrpSpPr/>
          <p:nvPr/>
        </p:nvGrpSpPr>
        <p:grpSpPr>
          <a:xfrm>
            <a:off x="8203894" y="1071950"/>
            <a:ext cx="3652758" cy="3178216"/>
            <a:chOff x="8203894" y="1071950"/>
            <a:chExt cx="3652758" cy="3178216"/>
          </a:xfrm>
        </p:grpSpPr>
        <p:pic>
          <p:nvPicPr>
            <p:cNvPr id="12" name="Picture 11">
              <a:extLst>
                <a:ext uri="{FF2B5EF4-FFF2-40B4-BE49-F238E27FC236}">
                  <a16:creationId xmlns:a16="http://schemas.microsoft.com/office/drawing/2014/main" id="{7C3E5413-D154-B0C0-C712-288F40DE1537}"/>
                </a:ext>
              </a:extLst>
            </p:cNvPr>
            <p:cNvPicPr>
              <a:picLocks noChangeAspect="1"/>
            </p:cNvPicPr>
            <p:nvPr/>
          </p:nvPicPr>
          <p:blipFill>
            <a:blip r:embed="rId9"/>
            <a:stretch>
              <a:fillRect/>
            </a:stretch>
          </p:blipFill>
          <p:spPr>
            <a:xfrm>
              <a:off x="8208235" y="1147735"/>
              <a:ext cx="3648417" cy="3102431"/>
            </a:xfrm>
            <a:prstGeom prst="rect">
              <a:avLst/>
            </a:prstGeom>
          </p:spPr>
        </p:pic>
        <p:pic>
          <p:nvPicPr>
            <p:cNvPr id="2" name="Picture 2" descr="A close up of words&#10;&#10;Description automatically generated">
              <a:extLst>
                <a:ext uri="{FF2B5EF4-FFF2-40B4-BE49-F238E27FC236}">
                  <a16:creationId xmlns:a16="http://schemas.microsoft.com/office/drawing/2014/main" id="{4478DB8D-319C-0E69-F60D-9C4D7CCD0941}"/>
                </a:ext>
              </a:extLst>
            </p:cNvPr>
            <p:cNvPicPr>
              <a:picLocks noChangeAspect="1"/>
            </p:cNvPicPr>
            <p:nvPr/>
          </p:nvPicPr>
          <p:blipFill>
            <a:blip r:embed="rId10"/>
            <a:stretch>
              <a:fillRect/>
            </a:stretch>
          </p:blipFill>
          <p:spPr>
            <a:xfrm>
              <a:off x="8203894" y="1071950"/>
              <a:ext cx="3652091" cy="380799"/>
            </a:xfrm>
            <a:prstGeom prst="rect">
              <a:avLst/>
            </a:prstGeom>
          </p:spPr>
        </p:pic>
      </p:grpSp>
    </p:spTree>
    <p:extLst>
      <p:ext uri="{BB962C8B-B14F-4D97-AF65-F5344CB8AC3E}">
        <p14:creationId xmlns:p14="http://schemas.microsoft.com/office/powerpoint/2010/main" val="34976269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8B8D38C-B2A5-C98D-E093-A20B9D52ED0D}"/>
              </a:ext>
            </a:extLst>
          </p:cNvPr>
          <p:cNvSpPr>
            <a:spLocks noGrp="1"/>
          </p:cNvSpPr>
          <p:nvPr>
            <p:ph type="title"/>
          </p:nvPr>
        </p:nvSpPr>
        <p:spPr>
          <a:xfrm>
            <a:off x="393404" y="-3326"/>
            <a:ext cx="10515600" cy="526298"/>
          </a:xfrm>
        </p:spPr>
        <p:txBody>
          <a:bodyPr/>
          <a:lstStyle/>
          <a:p>
            <a:r>
              <a:rPr lang="en-GB"/>
              <a:t>Other characteristics of the population</a:t>
            </a:r>
          </a:p>
        </p:txBody>
      </p:sp>
      <p:pic>
        <p:nvPicPr>
          <p:cNvPr id="9" name="Picture 8">
            <a:extLst>
              <a:ext uri="{FF2B5EF4-FFF2-40B4-BE49-F238E27FC236}">
                <a16:creationId xmlns:a16="http://schemas.microsoft.com/office/drawing/2014/main" id="{81ACE7D0-6AF6-091A-AB14-37A8CEC0248C}"/>
              </a:ext>
            </a:extLst>
          </p:cNvPr>
          <p:cNvPicPr>
            <a:picLocks noChangeAspect="1"/>
          </p:cNvPicPr>
          <p:nvPr/>
        </p:nvPicPr>
        <p:blipFill>
          <a:blip r:embed="rId3"/>
          <a:stretch>
            <a:fillRect/>
          </a:stretch>
        </p:blipFill>
        <p:spPr>
          <a:xfrm>
            <a:off x="307015" y="2800451"/>
            <a:ext cx="3426342" cy="2501908"/>
          </a:xfrm>
          <a:prstGeom prst="rect">
            <a:avLst/>
          </a:prstGeom>
        </p:spPr>
      </p:pic>
      <p:sp>
        <p:nvSpPr>
          <p:cNvPr id="10" name="TextBox 9">
            <a:extLst>
              <a:ext uri="{FF2B5EF4-FFF2-40B4-BE49-F238E27FC236}">
                <a16:creationId xmlns:a16="http://schemas.microsoft.com/office/drawing/2014/main" id="{5A279B4D-2413-051E-0A87-634ABCD298FF}"/>
              </a:ext>
            </a:extLst>
          </p:cNvPr>
          <p:cNvSpPr txBox="1"/>
          <p:nvPr/>
        </p:nvSpPr>
        <p:spPr>
          <a:xfrm>
            <a:off x="499730" y="887714"/>
            <a:ext cx="3040912" cy="1477328"/>
          </a:xfrm>
          <a:prstGeom prst="rect">
            <a:avLst/>
          </a:prstGeom>
        </p:spPr>
        <p:txBody>
          <a:bodyPr vert="horz" wrap="square" lIns="0" tIns="45720" rIns="91440" bIns="4572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83E56"/>
                </a:solidFill>
                <a:effectLst/>
                <a:uLnTx/>
                <a:uFillTx/>
                <a:latin typeface="Arial" panose="020B0604020202020204" pitchFamily="34" charset="0"/>
                <a:ea typeface="+mn-ea"/>
                <a:cs typeface="Arial" panose="020B0604020202020204" pitchFamily="34" charset="0"/>
              </a:rPr>
              <a:t>The proportion of veterans in the </a:t>
            </a:r>
            <a:r>
              <a:rPr kumimoji="0" lang="en-GB" sz="1800" b="1" i="0" u="none" strike="noStrike" kern="1200" cap="none" spc="0" normalizeH="0" baseline="0" noProof="0">
                <a:ln>
                  <a:noFill/>
                </a:ln>
                <a:solidFill>
                  <a:srgbClr val="183E56"/>
                </a:solidFill>
                <a:effectLst/>
                <a:uLnTx/>
                <a:uFillTx/>
                <a:latin typeface="Arial" panose="020B0604020202020204" pitchFamily="34" charset="0"/>
                <a:ea typeface="+mn-ea"/>
                <a:cs typeface="Arial" panose="020B0604020202020204" pitchFamily="34" charset="0"/>
              </a:rPr>
              <a:t>admin-based veterans </a:t>
            </a:r>
            <a:r>
              <a:rPr kumimoji="0" lang="en-GB" sz="1800" b="0" i="0" u="none" strike="noStrike" kern="1200" cap="none" spc="0" normalizeH="0" baseline="0" noProof="0">
                <a:ln>
                  <a:noFill/>
                </a:ln>
                <a:solidFill>
                  <a:srgbClr val="183E56"/>
                </a:solidFill>
                <a:effectLst/>
                <a:uLnTx/>
                <a:uFillTx/>
                <a:latin typeface="Arial" panose="020B0604020202020204" pitchFamily="34" charset="0"/>
                <a:ea typeface="+mn-ea"/>
                <a:cs typeface="Arial" panose="020B0604020202020204" pitchFamily="34" charset="0"/>
              </a:rPr>
              <a:t>statistics are similar to Census 2021 across all age groups</a:t>
            </a:r>
          </a:p>
        </p:txBody>
      </p:sp>
      <p:pic>
        <p:nvPicPr>
          <p:cNvPr id="12" name="Picture 11">
            <a:extLst>
              <a:ext uri="{FF2B5EF4-FFF2-40B4-BE49-F238E27FC236}">
                <a16:creationId xmlns:a16="http://schemas.microsoft.com/office/drawing/2014/main" id="{AF950B65-F889-F92B-19D1-D64BD8D6AB8C}"/>
              </a:ext>
            </a:extLst>
          </p:cNvPr>
          <p:cNvPicPr>
            <a:picLocks noChangeAspect="1"/>
          </p:cNvPicPr>
          <p:nvPr/>
        </p:nvPicPr>
        <p:blipFill>
          <a:blip r:embed="rId4"/>
          <a:stretch>
            <a:fillRect/>
          </a:stretch>
        </p:blipFill>
        <p:spPr>
          <a:xfrm>
            <a:off x="4028613" y="503293"/>
            <a:ext cx="3728265" cy="3543531"/>
          </a:xfrm>
          <a:prstGeom prst="rect">
            <a:avLst/>
          </a:prstGeom>
        </p:spPr>
      </p:pic>
      <p:sp>
        <p:nvSpPr>
          <p:cNvPr id="15" name="TextBox 14">
            <a:extLst>
              <a:ext uri="{FF2B5EF4-FFF2-40B4-BE49-F238E27FC236}">
                <a16:creationId xmlns:a16="http://schemas.microsoft.com/office/drawing/2014/main" id="{F621BD1B-6988-243F-CDF5-29C0E8ACC102}"/>
              </a:ext>
            </a:extLst>
          </p:cNvPr>
          <p:cNvSpPr txBox="1"/>
          <p:nvPr/>
        </p:nvSpPr>
        <p:spPr>
          <a:xfrm>
            <a:off x="3912077" y="4300704"/>
            <a:ext cx="4367845"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323132"/>
                </a:solidFill>
                <a:effectLst/>
                <a:uLnTx/>
                <a:uFillTx/>
                <a:latin typeface="Arial" panose="020B0604020202020204" pitchFamily="34" charset="0"/>
                <a:ea typeface="+mn-ea"/>
                <a:cs typeface="Arial" panose="020B0604020202020204" pitchFamily="34" charset="0"/>
              </a:rPr>
              <a:t>There was a positive association </a:t>
            </a:r>
            <a:r>
              <a:rPr kumimoji="0" lang="en-GB" sz="1800" b="1" i="0" u="none" strike="noStrike" kern="1200" cap="none" spc="0" normalizeH="0" baseline="0" noProof="0">
                <a:ln>
                  <a:noFill/>
                </a:ln>
                <a:solidFill>
                  <a:srgbClr val="323132"/>
                </a:solidFill>
                <a:effectLst/>
                <a:uLnTx/>
                <a:uFillTx/>
                <a:latin typeface="Arial" panose="020B0604020202020204" pitchFamily="34" charset="0"/>
                <a:ea typeface="+mn-ea"/>
                <a:cs typeface="Arial" panose="020B0604020202020204" pitchFamily="34" charset="0"/>
              </a:rPr>
              <a:t>admin-based health measures </a:t>
            </a:r>
            <a:r>
              <a:rPr kumimoji="0" lang="en-GB" sz="1800" b="0" i="0" u="none" strike="noStrike" kern="1200" cap="none" spc="0" normalizeH="0" baseline="0" noProof="0">
                <a:ln>
                  <a:noFill/>
                </a:ln>
                <a:solidFill>
                  <a:srgbClr val="323132"/>
                </a:solidFill>
                <a:effectLst/>
                <a:uLnTx/>
                <a:uFillTx/>
                <a:latin typeface="Arial" panose="020B0604020202020204" pitchFamily="34" charset="0"/>
                <a:ea typeface="+mn-ea"/>
                <a:cs typeface="Arial" panose="020B0604020202020204" pitchFamily="34" charset="0"/>
              </a:rPr>
              <a:t>(electronic health records) and self reported </a:t>
            </a:r>
            <a:r>
              <a:rPr kumimoji="0" lang="en-GB" sz="1800" b="0" i="0" u="none" strike="noStrike" kern="1200" cap="none" spc="0" normalizeH="0" baseline="0" noProof="0">
                <a:ln>
                  <a:noFill/>
                </a:ln>
                <a:solidFill>
                  <a:srgbClr val="323132"/>
                </a:solidFill>
                <a:effectLst/>
                <a:uLnTx/>
                <a:uFillTx/>
                <a:latin typeface="open sans" panose="020B0606030504020204" pitchFamily="34" charset="0"/>
                <a:ea typeface="+mn-ea"/>
                <a:cs typeface="+mn-cs"/>
              </a:rPr>
              <a:t>health and disability measures collected on Census 2021</a:t>
            </a:r>
            <a:endParaRPr kumimoji="0" lang="en-GB" sz="1800" b="0" i="0" u="none" strike="noStrike" kern="1200" cap="none" spc="0" normalizeH="0" baseline="0" noProof="0">
              <a:ln>
                <a:noFill/>
              </a:ln>
              <a:solidFill>
                <a:srgbClr val="323132"/>
              </a:solidFill>
              <a:effectLst/>
              <a:uLnTx/>
              <a:uFillTx/>
              <a:latin typeface="Arial" panose="020B060402020202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A1D5F432-95A7-F4E8-1523-9004ED87DBFF}"/>
              </a:ext>
            </a:extLst>
          </p:cNvPr>
          <p:cNvPicPr>
            <a:picLocks noChangeAspect="1"/>
          </p:cNvPicPr>
          <p:nvPr/>
        </p:nvPicPr>
        <p:blipFill>
          <a:blip r:embed="rId5"/>
          <a:stretch>
            <a:fillRect/>
          </a:stretch>
        </p:blipFill>
        <p:spPr>
          <a:xfrm>
            <a:off x="8279922" y="2324777"/>
            <a:ext cx="3526840" cy="3453255"/>
          </a:xfrm>
          <a:prstGeom prst="rect">
            <a:avLst/>
          </a:prstGeom>
        </p:spPr>
      </p:pic>
      <p:sp>
        <p:nvSpPr>
          <p:cNvPr id="6" name="TextBox 5">
            <a:extLst>
              <a:ext uri="{FF2B5EF4-FFF2-40B4-BE49-F238E27FC236}">
                <a16:creationId xmlns:a16="http://schemas.microsoft.com/office/drawing/2014/main" id="{E570B68F-4FAA-F423-A549-D9CB933E9D52}"/>
              </a:ext>
            </a:extLst>
          </p:cNvPr>
          <p:cNvSpPr txBox="1"/>
          <p:nvPr/>
        </p:nvSpPr>
        <p:spPr>
          <a:xfrm>
            <a:off x="7859419" y="503293"/>
            <a:ext cx="4367845" cy="1754326"/>
          </a:xfrm>
          <a:prstGeom prst="rect">
            <a:avLst/>
          </a:prstGeom>
          <a:noFill/>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414042"/>
                </a:solidFill>
                <a:effectLst/>
                <a:uLnTx/>
                <a:uFillTx/>
                <a:latin typeface="Arial" panose="020B0604020202020204" pitchFamily="34" charset="0"/>
                <a:ea typeface="+mn-ea"/>
                <a:cs typeface="Arial" panose="020B0604020202020204" pitchFamily="34" charset="0"/>
              </a:rPr>
              <a:t>Modelled </a:t>
            </a:r>
            <a:r>
              <a:rPr kumimoji="0" lang="en-GB" sz="1800" b="1" i="0" u="none" strike="noStrike" kern="1200" cap="none" spc="0" normalizeH="0" baseline="0" noProof="0">
                <a:ln>
                  <a:noFill/>
                </a:ln>
                <a:solidFill>
                  <a:srgbClr val="414042"/>
                </a:solidFill>
                <a:effectLst/>
                <a:uLnTx/>
                <a:uFillTx/>
                <a:latin typeface="Arial" panose="020B0604020202020204" pitchFamily="34" charset="0"/>
                <a:ea typeface="+mn-ea"/>
                <a:cs typeface="Arial" panose="020B0604020202020204" pitchFamily="34" charset="0"/>
              </a:rPr>
              <a:t>travel to work estimates </a:t>
            </a:r>
            <a:r>
              <a:rPr kumimoji="0" lang="en-GB" sz="1800" b="0" i="0" u="none" strike="noStrike" kern="1200" cap="none" spc="0" normalizeH="0" baseline="0" noProof="0">
                <a:ln>
                  <a:noFill/>
                </a:ln>
                <a:solidFill>
                  <a:srgbClr val="414042"/>
                </a:solidFill>
                <a:effectLst/>
                <a:uLnTx/>
                <a:uFillTx/>
                <a:latin typeface="Arial" panose="020B0604020202020204" pitchFamily="34" charset="0"/>
                <a:ea typeface="+mn-ea"/>
                <a:cs typeface="Arial" panose="020B0604020202020204" pitchFamily="34" charset="0"/>
              </a:rPr>
              <a:t>by MSOA in 2021 using pre pandemic travel behaviours. 76% of working adults travel to place of work using these assumptions compared with 54% of working adults in the Census estimates (mid pandemic)</a:t>
            </a:r>
          </a:p>
        </p:txBody>
      </p:sp>
    </p:spTree>
    <p:extLst>
      <p:ext uri="{BB962C8B-B14F-4D97-AF65-F5344CB8AC3E}">
        <p14:creationId xmlns:p14="http://schemas.microsoft.com/office/powerpoint/2010/main" val="31071677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0FFB683-0393-33FE-0FFE-1214753BE084}"/>
              </a:ext>
            </a:extLst>
          </p:cNvPr>
          <p:cNvPicPr>
            <a:picLocks noChangeAspect="1"/>
          </p:cNvPicPr>
          <p:nvPr/>
        </p:nvPicPr>
        <p:blipFill>
          <a:blip r:embed="rId3"/>
          <a:stretch>
            <a:fillRect/>
          </a:stretch>
        </p:blipFill>
        <p:spPr>
          <a:xfrm>
            <a:off x="5977143" y="391886"/>
            <a:ext cx="5535996" cy="5230577"/>
          </a:xfrm>
          <a:prstGeom prst="rect">
            <a:avLst/>
          </a:prstGeom>
        </p:spPr>
      </p:pic>
      <p:sp>
        <p:nvSpPr>
          <p:cNvPr id="3" name="TextBox 2">
            <a:extLst>
              <a:ext uri="{FF2B5EF4-FFF2-40B4-BE49-F238E27FC236}">
                <a16:creationId xmlns:a16="http://schemas.microsoft.com/office/drawing/2014/main" id="{FE974AA4-9C08-A3D8-B2F2-F5A7F75D6C87}"/>
              </a:ext>
            </a:extLst>
          </p:cNvPr>
          <p:cNvSpPr txBox="1"/>
          <p:nvPr/>
        </p:nvSpPr>
        <p:spPr>
          <a:xfrm>
            <a:off x="433741" y="-408203"/>
            <a:ext cx="4151443" cy="6032421"/>
          </a:xfrm>
          <a:prstGeom prst="rect">
            <a:avLst/>
          </a:prstGeom>
          <a:noFill/>
        </p:spPr>
        <p:txBody>
          <a:bodyPr rot="0" spcFirstLastPara="0" vertOverflow="overflow" horzOverflow="overflow" vert="horz" wrap="square" lIns="0" tIns="45720" rIns="91440" bIns="45720" numCol="1" spcCol="0" rtlCol="0" fromWordArt="0" anchor="b"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183E5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183E5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3200" b="1" i="0" u="none" strike="noStrike" kern="1200" cap="none" spc="0" normalizeH="0" baseline="0" noProof="0">
              <a:ln>
                <a:noFill/>
              </a:ln>
              <a:solidFill>
                <a:srgbClr val="183E5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a:ln>
                  <a:noFill/>
                </a:ln>
                <a:solidFill>
                  <a:srgbClr val="183E56"/>
                </a:solidFill>
                <a:effectLst/>
                <a:uLnTx/>
                <a:uFillTx/>
                <a:latin typeface="Arial"/>
                <a:ea typeface="+mn-ea"/>
                <a:cs typeface="Arial"/>
              </a:rPr>
              <a:t>Migration Statistics </a:t>
            </a:r>
            <a:endParaRPr kumimoji="0" lang="en-GB" sz="1800" b="0" i="0" u="none" strike="noStrike" kern="1200" cap="none" spc="0" normalizeH="0" baseline="0" noProof="0">
              <a:ln>
                <a:noFill/>
              </a:ln>
              <a:solidFill>
                <a:srgbClr val="003B57"/>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183E5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183E5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183E56"/>
              </a:solidFill>
              <a:effectLst/>
              <a:uLnTx/>
              <a:uFillTx/>
              <a:latin typeface="Arial"/>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2000" b="0" i="0" u="none" strike="noStrike" kern="1200" cap="none" spc="0" normalizeH="0" baseline="0" noProof="0">
                <a:ln>
                  <a:noFill/>
                </a:ln>
                <a:solidFill>
                  <a:srgbClr val="183E56"/>
                </a:solidFill>
                <a:effectLst/>
                <a:uLnTx/>
                <a:uFillTx/>
                <a:latin typeface="Arial"/>
                <a:ea typeface="+mn-ea"/>
                <a:cs typeface="Arial"/>
              </a:rPr>
              <a:t>YE June 2018 cohort, 17% still present in the country after five years.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kumimoji="0" lang="en-GB" sz="2000" b="0" i="0" u="none" strike="noStrike" kern="1200" cap="none" spc="0" normalizeH="0" baseline="0" noProof="0">
                <a:ln>
                  <a:noFill/>
                </a:ln>
                <a:solidFill>
                  <a:srgbClr val="183E56"/>
                </a:solidFill>
                <a:effectLst/>
                <a:uLnTx/>
                <a:uFillTx/>
                <a:latin typeface="Arial"/>
                <a:ea typeface="+mn-ea"/>
                <a:cs typeface="Arial"/>
              </a:rPr>
              <a:t>Higher proportion of international students transitioning to a different vis type then emigrating in more recent cohorts.</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GB" sz="1600" b="0" i="0" u="none" strike="noStrike" kern="1200" cap="none" spc="0" normalizeH="0" baseline="0" noProof="0">
              <a:ln>
                <a:noFill/>
              </a:ln>
              <a:solidFill>
                <a:srgbClr val="183E56"/>
              </a:solidFill>
              <a:effectLst/>
              <a:uLnTx/>
              <a:uFillTx/>
              <a:latin typeface="Arial"/>
              <a:ea typeface="+mn-ea"/>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a:ln>
                  <a:noFill/>
                </a:ln>
                <a:solidFill>
                  <a:srgbClr val="003B57"/>
                </a:solidFill>
                <a:effectLst/>
                <a:uLnTx/>
                <a:uFillTx/>
                <a:latin typeface="Arial" panose="020B0604020202020204"/>
                <a:ea typeface="+mn-lt"/>
                <a:cs typeface="Arial" panose="020B0604020202020204"/>
                <a:hlinkClick r:id="rId4"/>
              </a:rPr>
              <a:t>Reason for international migration, international students update - Office for National Statistics (ons.gov.uk)</a:t>
            </a:r>
            <a:endParaRPr kumimoji="0" lang="en-GB" sz="1600" b="0" i="0" u="none" strike="noStrike" kern="1200" cap="none" spc="0" normalizeH="0" baseline="0" noProof="0">
              <a:ln>
                <a:noFill/>
              </a:ln>
              <a:solidFill>
                <a:srgbClr val="003B57"/>
              </a:solidFill>
              <a:effectLst/>
              <a:uLnTx/>
              <a:uFillTx/>
              <a:latin typeface="Arial" panose="020B0604020202020204"/>
              <a:ea typeface="+mn-ea"/>
              <a:cs typeface="Arial" panose="020B0604020202020204"/>
            </a:endParaRP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endParaRPr kumimoji="0" lang="en-GB" sz="1800" b="0" i="0" u="none" strike="noStrike" kern="1200" cap="none" spc="0" normalizeH="0" baseline="0" noProof="0">
              <a:ln>
                <a:noFill/>
              </a:ln>
              <a:solidFill>
                <a:srgbClr val="183E56"/>
              </a:solidFill>
              <a:effectLst/>
              <a:uLnTx/>
              <a:uFillTx/>
              <a:latin typeface="Arial"/>
              <a:ea typeface="+mn-ea"/>
              <a:cs typeface="Arial"/>
            </a:endParaRPr>
          </a:p>
        </p:txBody>
      </p:sp>
    </p:spTree>
    <p:extLst>
      <p:ext uri="{BB962C8B-B14F-4D97-AF65-F5344CB8AC3E}">
        <p14:creationId xmlns:p14="http://schemas.microsoft.com/office/powerpoint/2010/main" val="217974040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7AB36EB-36B4-D89F-D0F3-AEC66EED2FFA}"/>
              </a:ext>
            </a:extLst>
          </p:cNvPr>
          <p:cNvSpPr>
            <a:spLocks noGrp="1"/>
          </p:cNvSpPr>
          <p:nvPr>
            <p:ph type="title"/>
          </p:nvPr>
        </p:nvSpPr>
        <p:spPr/>
        <p:txBody>
          <a:bodyPr/>
          <a:lstStyle/>
          <a:p>
            <a:r>
              <a:rPr lang="en-GB"/>
              <a:t>Benefits of this future system</a:t>
            </a:r>
          </a:p>
        </p:txBody>
      </p:sp>
      <p:sp>
        <p:nvSpPr>
          <p:cNvPr id="2" name="Content Placeholder 3">
            <a:extLst>
              <a:ext uri="{FF2B5EF4-FFF2-40B4-BE49-F238E27FC236}">
                <a16:creationId xmlns:a16="http://schemas.microsoft.com/office/drawing/2014/main" id="{B288E65A-43C2-7E17-0EB1-E764BF7CBFEB}"/>
              </a:ext>
            </a:extLst>
          </p:cNvPr>
          <p:cNvSpPr txBox="1">
            <a:spLocks/>
          </p:cNvSpPr>
          <p:nvPr/>
        </p:nvSpPr>
        <p:spPr>
          <a:xfrm>
            <a:off x="943897" y="1677711"/>
            <a:ext cx="10304205" cy="3381439"/>
          </a:xfrm>
          <a:prstGeom prst="rect">
            <a:avLst/>
          </a:prstGeom>
        </p:spPr>
        <p:txBody>
          <a:bodyPr vert="horz" wrap="square" lIns="0" tIns="0" rIns="0" bIns="0" rtlCol="0" anchor="t" anchorCtr="0">
            <a:spAutoFit/>
          </a:bodyPr>
          <a:lstStyle>
            <a:lvl1pPr marL="252000" indent="-252000" algn="l" defTabSz="914400" rtl="0" eaLnBrk="1" latinLnBrk="0" hangingPunct="1">
              <a:lnSpc>
                <a:spcPct val="110000"/>
              </a:lnSpc>
              <a:spcBef>
                <a:spcPts val="0"/>
              </a:spcBef>
              <a:spcAft>
                <a:spcPts val="500"/>
              </a:spcAft>
              <a:buFont typeface="Arial" panose="020B0604020202020204" pitchFamily="34" charset="0"/>
              <a:buChar char="•"/>
              <a:defRPr sz="3200" kern="1200">
                <a:solidFill>
                  <a:schemeClr val="tx1"/>
                </a:solidFill>
                <a:latin typeface="+mn-lt"/>
                <a:ea typeface="+mn-ea"/>
                <a:cs typeface="+mn-cs"/>
              </a:defRPr>
            </a:lvl1pPr>
            <a:lvl2pPr marL="468000" indent="-216000" algn="l" defTabSz="914400" rtl="0" eaLnBrk="1" latinLnBrk="0" hangingPunct="1">
              <a:lnSpc>
                <a:spcPct val="110000"/>
              </a:lnSpc>
              <a:spcBef>
                <a:spcPts val="0"/>
              </a:spcBef>
              <a:spcAft>
                <a:spcPts val="500"/>
              </a:spcAft>
              <a:buFont typeface="Arial" panose="020B0604020202020204" pitchFamily="34" charset="0"/>
              <a:buChar char="•"/>
              <a:defRPr sz="2800" kern="1200">
                <a:solidFill>
                  <a:schemeClr val="tx1"/>
                </a:solidFill>
                <a:latin typeface="+mn-lt"/>
                <a:ea typeface="+mn-ea"/>
                <a:cs typeface="+mn-cs"/>
              </a:defRPr>
            </a:lvl2pPr>
            <a:lvl3pPr marL="648000" indent="-180000" algn="l" defTabSz="914400" rtl="0" eaLnBrk="1" latinLnBrk="0" hangingPunct="1">
              <a:lnSpc>
                <a:spcPct val="110000"/>
              </a:lnSpc>
              <a:spcBef>
                <a:spcPts val="0"/>
              </a:spcBef>
              <a:spcAft>
                <a:spcPts val="500"/>
              </a:spcAft>
              <a:buFont typeface="Arial" panose="020B0604020202020204" pitchFamily="34" charset="0"/>
              <a:buChar char="•"/>
              <a:defRPr sz="2400" kern="1200">
                <a:solidFill>
                  <a:schemeClr val="tx1"/>
                </a:solidFill>
                <a:latin typeface="+mn-lt"/>
                <a:ea typeface="+mn-ea"/>
                <a:cs typeface="+mn-cs"/>
              </a:defRPr>
            </a:lvl3pPr>
            <a:lvl4pPr marL="828000" indent="-180000" algn="l" defTabSz="914400" rtl="0" eaLnBrk="1" latinLnBrk="0" hangingPunct="1">
              <a:lnSpc>
                <a:spcPct val="110000"/>
              </a:lnSpc>
              <a:spcBef>
                <a:spcPts val="0"/>
              </a:spcBef>
              <a:spcAft>
                <a:spcPts val="500"/>
              </a:spcAft>
              <a:buFont typeface="Arial" panose="020B0604020202020204" pitchFamily="34" charset="0"/>
              <a:buChar char="•"/>
              <a:defRPr sz="2000" kern="1200">
                <a:solidFill>
                  <a:schemeClr val="tx1"/>
                </a:solidFill>
                <a:latin typeface="+mn-lt"/>
                <a:ea typeface="+mn-ea"/>
                <a:cs typeface="+mn-cs"/>
              </a:defRPr>
            </a:lvl4pPr>
            <a:lvl5pPr marL="1008000" indent="-180000" algn="l" defTabSz="914400" rtl="0" eaLnBrk="1" latinLnBrk="0" hangingPunct="1">
              <a:lnSpc>
                <a:spcPct val="110000"/>
              </a:lnSpc>
              <a:spcBef>
                <a:spcPts val="0"/>
              </a:spcBef>
              <a:spcAft>
                <a:spcPts val="5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51460" marR="0" lvl="0" indent="-251460" algn="l" defTabSz="914400" rtl="0" eaLnBrk="1" fontAlgn="auto" latinLnBrk="0" hangingPunct="1">
              <a:lnSpc>
                <a:spcPct val="110000"/>
              </a:lnSpc>
              <a:spcBef>
                <a:spcPts val="0"/>
              </a:spcBef>
              <a:spcAft>
                <a:spcPts val="50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3B57"/>
                </a:solidFill>
                <a:effectLst/>
                <a:uLnTx/>
                <a:uFillTx/>
                <a:latin typeface="Arial" panose="020B0604020202020204"/>
                <a:ea typeface="Times New Roman" panose="02020603050405020304" pitchFamily="18" charset="0"/>
                <a:cs typeface="+mn-cs"/>
              </a:rPr>
              <a:t>More timely initial estimates e.g. mid-2023 estimates were </a:t>
            </a:r>
            <a:r>
              <a:rPr kumimoji="0" lang="en-GB" sz="2400" b="0" i="0" u="none" strike="noStrike" kern="1200" cap="none" spc="0" normalizeH="0" baseline="0" noProof="0">
                <a:ln>
                  <a:noFill/>
                </a:ln>
                <a:solidFill>
                  <a:srgbClr val="003B57"/>
                </a:solidFill>
                <a:effectLst/>
                <a:uLnTx/>
                <a:uFillTx/>
                <a:latin typeface="Arial" panose="020B0604020202020204"/>
                <a:ea typeface="Times New Roman" panose="02020603050405020304" pitchFamily="18" charset="0"/>
                <a:cs typeface="+mn-cs"/>
                <a:hlinkClick r:id="rId3"/>
              </a:rPr>
              <a:t>published in December 2023</a:t>
            </a:r>
            <a:r>
              <a:rPr kumimoji="0" lang="en-GB" sz="2400" b="0" i="0" u="none" strike="noStrike" kern="1200" cap="none" spc="0" normalizeH="0" baseline="0" noProof="0">
                <a:ln>
                  <a:noFill/>
                </a:ln>
                <a:solidFill>
                  <a:srgbClr val="003B57"/>
                </a:solidFill>
                <a:effectLst/>
                <a:uLnTx/>
                <a:uFillTx/>
                <a:latin typeface="Arial" panose="020B0604020202020204"/>
                <a:ea typeface="Times New Roman" panose="02020603050405020304" pitchFamily="18" charset="0"/>
                <a:cs typeface="+mn-cs"/>
              </a:rPr>
              <a:t> (published as statistics in development)</a:t>
            </a:r>
            <a:endParaRPr kumimoji="0" lang="en-GB" sz="2400" b="0" i="0" u="none" strike="noStrike" kern="1200" cap="none" spc="0" normalizeH="0" baseline="0" noProof="0">
              <a:ln>
                <a:noFill/>
              </a:ln>
              <a:solidFill>
                <a:srgbClr val="003B57"/>
              </a:solidFill>
              <a:effectLst/>
              <a:uLnTx/>
              <a:uFillTx/>
              <a:latin typeface="Arial" panose="020B0604020202020204"/>
              <a:ea typeface="Times New Roman" panose="02020603050405020304" pitchFamily="18" charset="0"/>
              <a:cs typeface="Arial"/>
            </a:endParaRPr>
          </a:p>
          <a:p>
            <a:pPr marL="251460" marR="0" lvl="0" indent="-251460" algn="l" defTabSz="914400" rtl="0" eaLnBrk="1" fontAlgn="auto" latinLnBrk="0" hangingPunct="1">
              <a:lnSpc>
                <a:spcPct val="110000"/>
              </a:lnSpc>
              <a:spcBef>
                <a:spcPts val="0"/>
              </a:spcBef>
              <a:spcAft>
                <a:spcPts val="50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3B57"/>
                </a:solidFill>
                <a:effectLst/>
                <a:uLnTx/>
                <a:uFillTx/>
                <a:latin typeface="Arial" panose="020B0604020202020204"/>
                <a:ea typeface="Times New Roman" panose="02020603050405020304" pitchFamily="18" charset="0"/>
                <a:cs typeface="+mn-cs"/>
              </a:rPr>
              <a:t>Improvements in international migration estimates, moving away from the International Passenger Survey and from intentions to behaviours</a:t>
            </a:r>
          </a:p>
          <a:p>
            <a:pPr marL="251460" marR="0" lvl="0" indent="-251460" algn="l" defTabSz="914400" rtl="0" eaLnBrk="1" fontAlgn="auto" latinLnBrk="0" hangingPunct="1">
              <a:lnSpc>
                <a:spcPct val="110000"/>
              </a:lnSpc>
              <a:spcBef>
                <a:spcPts val="0"/>
              </a:spcBef>
              <a:spcAft>
                <a:spcPts val="50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3B57"/>
                </a:solidFill>
                <a:effectLst/>
                <a:uLnTx/>
                <a:uFillTx/>
                <a:latin typeface="Arial" panose="020B0604020202020204"/>
                <a:ea typeface="Times New Roman" panose="02020603050405020304" pitchFamily="18" charset="0"/>
                <a:cs typeface="+mn-cs"/>
              </a:rPr>
              <a:t>The new approach should reduce the drift we have historically seen in mid-year estimates (MYEs) as we move further from a Census. </a:t>
            </a:r>
            <a:endParaRPr kumimoji="0" lang="en-GB" sz="2400" b="0" i="0" u="none" strike="noStrike" kern="1200" cap="none" spc="0" normalizeH="0" baseline="0" noProof="0">
              <a:ln>
                <a:noFill/>
              </a:ln>
              <a:solidFill>
                <a:srgbClr val="003B57"/>
              </a:solidFill>
              <a:effectLst/>
              <a:uLnTx/>
              <a:uFillTx/>
              <a:latin typeface="Arial" panose="020B0604020202020204"/>
              <a:ea typeface="Times New Roman" panose="02020603050405020304" pitchFamily="18" charset="0"/>
              <a:cs typeface="Arial"/>
            </a:endParaRPr>
          </a:p>
          <a:p>
            <a:pPr marL="251460" marR="0" lvl="0" indent="-251460" algn="l" defTabSz="914400" rtl="0" eaLnBrk="1" fontAlgn="auto" latinLnBrk="0" hangingPunct="1">
              <a:lnSpc>
                <a:spcPct val="110000"/>
              </a:lnSpc>
              <a:spcBef>
                <a:spcPts val="0"/>
              </a:spcBef>
              <a:spcAft>
                <a:spcPts val="500"/>
              </a:spcAft>
              <a:buClrTx/>
              <a:buSzTx/>
              <a:buFont typeface="Arial" panose="020B0604020202020204" pitchFamily="34" charset="0"/>
              <a:buChar char="•"/>
              <a:tabLst/>
              <a:defRPr/>
            </a:pPr>
            <a:r>
              <a:rPr kumimoji="0" lang="en-GB" sz="2400" b="0" i="0" u="none" strike="noStrike" kern="1200" cap="none" spc="0" normalizeH="0" baseline="0" noProof="0">
                <a:ln>
                  <a:noFill/>
                </a:ln>
                <a:solidFill>
                  <a:srgbClr val="003B57"/>
                </a:solidFill>
                <a:effectLst/>
                <a:uLnTx/>
                <a:uFillTx/>
                <a:latin typeface="Arial" panose="020B0604020202020204"/>
                <a:ea typeface="Times New Roman" panose="02020603050405020304" pitchFamily="18" charset="0"/>
                <a:cs typeface="+mn-cs"/>
              </a:rPr>
              <a:t>Draws on multiple sources of data to build consistency and resilience</a:t>
            </a:r>
            <a:endParaRPr kumimoji="0" lang="en-GB" sz="2400" b="1" i="0" u="none" strike="noStrike" kern="1200" cap="none" spc="0" normalizeH="0" baseline="0" noProof="0">
              <a:ln>
                <a:noFill/>
              </a:ln>
              <a:solidFill>
                <a:srgbClr val="003B57"/>
              </a:solidFill>
              <a:effectLst/>
              <a:uLnTx/>
              <a:uFillTx/>
              <a:latin typeface="Arial" panose="020B0604020202020204"/>
              <a:ea typeface="Times New Roman" panose="02020603050405020304" pitchFamily="18" charset="0"/>
              <a:cs typeface="Arial" panose="020B0604020202020204"/>
            </a:endParaRPr>
          </a:p>
          <a:p>
            <a:pPr marL="0" marR="0" lvl="0" indent="0" algn="l" defTabSz="914400" rtl="0" eaLnBrk="1" fontAlgn="auto" latinLnBrk="0" hangingPunct="1">
              <a:lnSpc>
                <a:spcPct val="110000"/>
              </a:lnSpc>
              <a:spcBef>
                <a:spcPts val="0"/>
              </a:spcBef>
              <a:spcAft>
                <a:spcPts val="500"/>
              </a:spcAft>
              <a:buClrTx/>
              <a:buSzTx/>
              <a:buFont typeface="Arial" panose="020B0604020202020204" pitchFamily="34" charset="0"/>
              <a:buNone/>
              <a:tabLst/>
              <a:defRPr/>
            </a:pPr>
            <a:endParaRPr kumimoji="0" lang="en-GB" sz="1800" b="1" i="0" u="none" strike="noStrike" kern="1200" cap="none" spc="0" normalizeH="0" baseline="0" noProof="0">
              <a:ln>
                <a:noFill/>
              </a:ln>
              <a:solidFill>
                <a:srgbClr val="003B57"/>
              </a:solidFill>
              <a:effectLst/>
              <a:uLnTx/>
              <a:uFillTx/>
              <a:latin typeface="Arial" panose="020B0604020202020204"/>
              <a:ea typeface="Times New Roman" panose="02020603050405020304" pitchFamily="18" charset="0"/>
              <a:cs typeface="+mn-cs"/>
            </a:endParaRPr>
          </a:p>
        </p:txBody>
      </p:sp>
    </p:spTree>
    <p:extLst>
      <p:ext uri="{BB962C8B-B14F-4D97-AF65-F5344CB8AC3E}">
        <p14:creationId xmlns:p14="http://schemas.microsoft.com/office/powerpoint/2010/main" val="30220024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AB792CD-FA46-1CCB-9E70-F5F18E130510}"/>
              </a:ext>
            </a:extLst>
          </p:cNvPr>
          <p:cNvSpPr>
            <a:spLocks noGrp="1"/>
          </p:cNvSpPr>
          <p:nvPr>
            <p:ph type="title"/>
          </p:nvPr>
        </p:nvSpPr>
        <p:spPr/>
        <p:txBody>
          <a:bodyPr/>
          <a:lstStyle/>
          <a:p>
            <a:r>
              <a:rPr lang="en-GB" dirty="0">
                <a:cs typeface="Arial"/>
              </a:rPr>
              <a:t>Public consultation</a:t>
            </a:r>
            <a:endParaRPr lang="en-GB" dirty="0"/>
          </a:p>
        </p:txBody>
      </p:sp>
      <p:sp>
        <p:nvSpPr>
          <p:cNvPr id="4" name="Content Placeholder 3">
            <a:extLst>
              <a:ext uri="{FF2B5EF4-FFF2-40B4-BE49-F238E27FC236}">
                <a16:creationId xmlns:a16="http://schemas.microsoft.com/office/drawing/2014/main" id="{21028EA7-D376-5E03-8983-FD4AFB91AF67}"/>
              </a:ext>
            </a:extLst>
          </p:cNvPr>
          <p:cNvSpPr>
            <a:spLocks noGrp="1"/>
          </p:cNvSpPr>
          <p:nvPr>
            <p:ph idx="1"/>
          </p:nvPr>
        </p:nvSpPr>
        <p:spPr>
          <a:xfrm>
            <a:off x="838200" y="1424324"/>
            <a:ext cx="10515600" cy="4205831"/>
          </a:xfrm>
        </p:spPr>
        <p:txBody>
          <a:bodyPr/>
          <a:lstStyle/>
          <a:p>
            <a:pPr marL="251460" indent="-251460"/>
            <a:r>
              <a:rPr lang="en-GB">
                <a:cs typeface="Arial"/>
              </a:rPr>
              <a:t>To understand how close our proposed system is to meeting user's needs:</a:t>
            </a:r>
          </a:p>
          <a:p>
            <a:pPr marL="647460" lvl="2" indent="-251460"/>
            <a:r>
              <a:rPr lang="en-GB">
                <a:ea typeface="Times New Roman" panose="02020603050405020304" pitchFamily="18" charset="0"/>
              </a:rPr>
              <a:t>H</a:t>
            </a:r>
            <a:r>
              <a:rPr lang="en-GB">
                <a:effectLst/>
                <a:ea typeface="Times New Roman" panose="02020603050405020304" pitchFamily="18" charset="0"/>
              </a:rPr>
              <a:t>ow does the proposal meet/not meet your needs?</a:t>
            </a:r>
            <a:endParaRPr lang="en-GB">
              <a:ea typeface="Times New Roman" panose="02020603050405020304" pitchFamily="18" charset="0"/>
            </a:endParaRPr>
          </a:p>
          <a:p>
            <a:pPr marL="647460" lvl="2" indent="-251460"/>
            <a:r>
              <a:rPr lang="en-GB">
                <a:effectLst/>
                <a:ea typeface="Times New Roman" panose="02020603050405020304" pitchFamily="18" charset="0"/>
              </a:rPr>
              <a:t>What you need</a:t>
            </a:r>
            <a:endParaRPr lang="en-GB">
              <a:ea typeface="Times New Roman" panose="02020603050405020304" pitchFamily="18" charset="0"/>
            </a:endParaRPr>
          </a:p>
          <a:p>
            <a:pPr marL="647460" lvl="2" indent="-251460"/>
            <a:r>
              <a:rPr lang="en-GB">
                <a:effectLst/>
                <a:ea typeface="Times New Roman" panose="02020603050405020304" pitchFamily="18" charset="0"/>
              </a:rPr>
              <a:t>Why you need it </a:t>
            </a:r>
            <a:endParaRPr lang="en-GB">
              <a:cs typeface="Arial"/>
            </a:endParaRPr>
          </a:p>
          <a:p>
            <a:pPr marL="251460" indent="-251460"/>
            <a:r>
              <a:rPr lang="en-GB">
                <a:cs typeface="Arial"/>
              </a:rPr>
              <a:t>To understand the future requirements of users to inform and prioritise our research plans</a:t>
            </a:r>
          </a:p>
          <a:p>
            <a:pPr marL="251460" indent="-251460"/>
            <a:r>
              <a:rPr lang="en-GB">
                <a:cs typeface="Arial"/>
              </a:rPr>
              <a:t>To hear from a wide range of respondents</a:t>
            </a:r>
          </a:p>
        </p:txBody>
      </p:sp>
    </p:spTree>
    <p:extLst>
      <p:ext uri="{BB962C8B-B14F-4D97-AF65-F5344CB8AC3E}">
        <p14:creationId xmlns:p14="http://schemas.microsoft.com/office/powerpoint/2010/main" val="2180865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A85E35-744A-39F8-3C4A-E50193D2D2B0}"/>
              </a:ext>
            </a:extLst>
          </p:cNvPr>
          <p:cNvSpPr>
            <a:spLocks noGrp="1"/>
          </p:cNvSpPr>
          <p:nvPr>
            <p:ph type="title"/>
          </p:nvPr>
        </p:nvSpPr>
        <p:spPr/>
        <p:txBody>
          <a:bodyPr/>
          <a:lstStyle/>
          <a:p>
            <a:r>
              <a:rPr lang="en-GB">
                <a:cs typeface="Arial"/>
              </a:rPr>
              <a:t>Consultation responses</a:t>
            </a:r>
            <a:endParaRPr lang="en-US"/>
          </a:p>
        </p:txBody>
      </p:sp>
      <p:pic>
        <p:nvPicPr>
          <p:cNvPr id="7" name="Picture 6" descr="A blue and white rectangular sign with white text&#10;&#10;Description automatically generated">
            <a:extLst>
              <a:ext uri="{FF2B5EF4-FFF2-40B4-BE49-F238E27FC236}">
                <a16:creationId xmlns:a16="http://schemas.microsoft.com/office/drawing/2014/main" id="{9329BFC9-3C9F-0660-FD99-0238625B178B}"/>
              </a:ext>
            </a:extLst>
          </p:cNvPr>
          <p:cNvPicPr>
            <a:picLocks noChangeAspect="1"/>
          </p:cNvPicPr>
          <p:nvPr/>
        </p:nvPicPr>
        <p:blipFill>
          <a:blip r:embed="rId3"/>
          <a:stretch>
            <a:fillRect/>
          </a:stretch>
        </p:blipFill>
        <p:spPr>
          <a:xfrm>
            <a:off x="678729" y="2054358"/>
            <a:ext cx="9926918" cy="3369492"/>
          </a:xfrm>
          <a:prstGeom prst="rect">
            <a:avLst/>
          </a:prstGeom>
        </p:spPr>
      </p:pic>
    </p:spTree>
    <p:extLst>
      <p:ext uri="{BB962C8B-B14F-4D97-AF65-F5344CB8AC3E}">
        <p14:creationId xmlns:p14="http://schemas.microsoft.com/office/powerpoint/2010/main" val="8943584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0F977B-0975-FA96-0BE0-C17A52E73F69}"/>
              </a:ext>
            </a:extLst>
          </p:cNvPr>
          <p:cNvSpPr>
            <a:spLocks noGrp="1"/>
          </p:cNvSpPr>
          <p:nvPr>
            <p:ph type="title"/>
          </p:nvPr>
        </p:nvSpPr>
        <p:spPr>
          <a:xfrm>
            <a:off x="640237" y="161360"/>
            <a:ext cx="10515600" cy="526298"/>
          </a:xfrm>
        </p:spPr>
        <p:txBody>
          <a:bodyPr/>
          <a:lstStyle/>
          <a:p>
            <a:r>
              <a:rPr lang="en-GB"/>
              <a:t>How does the proposal meet user needs?</a:t>
            </a:r>
            <a:endParaRPr lang="en-GB">
              <a:cs typeface="Arial"/>
            </a:endParaRPr>
          </a:p>
        </p:txBody>
      </p:sp>
      <p:graphicFrame>
        <p:nvGraphicFramePr>
          <p:cNvPr id="5" name="Content Placeholder 4">
            <a:extLst>
              <a:ext uri="{FF2B5EF4-FFF2-40B4-BE49-F238E27FC236}">
                <a16:creationId xmlns:a16="http://schemas.microsoft.com/office/drawing/2014/main" id="{1D26559C-2A3D-B291-A5B6-04369C811EBD}"/>
              </a:ext>
            </a:extLst>
          </p:cNvPr>
          <p:cNvGraphicFramePr>
            <a:graphicFrameLocks noGrp="1"/>
          </p:cNvGraphicFramePr>
          <p:nvPr>
            <p:ph idx="1"/>
          </p:nvPr>
        </p:nvGraphicFramePr>
        <p:xfrm>
          <a:off x="517941" y="1054974"/>
          <a:ext cx="7881594" cy="388330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a:extLst>
              <a:ext uri="{FF2B5EF4-FFF2-40B4-BE49-F238E27FC236}">
                <a16:creationId xmlns:a16="http://schemas.microsoft.com/office/drawing/2014/main" id="{8D1A5F8C-62B7-F50E-11DA-0E30A7D5B680}"/>
              </a:ext>
            </a:extLst>
          </p:cNvPr>
          <p:cNvSpPr txBox="1"/>
          <p:nvPr/>
        </p:nvSpPr>
        <p:spPr>
          <a:xfrm>
            <a:off x="545969" y="5604559"/>
            <a:ext cx="10417404" cy="646331"/>
          </a:xfrm>
          <a:prstGeom prst="rect">
            <a:avLst/>
          </a:prstGeom>
        </p:spPr>
        <p:txBody>
          <a:bodyPr vert="horz" wrap="square" lIns="0" tIns="45720" rIns="91440" bIns="4572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a:ln>
                  <a:noFill/>
                </a:ln>
                <a:solidFill>
                  <a:srgbClr val="183E56"/>
                </a:solidFill>
                <a:effectLst/>
                <a:uLnTx/>
                <a:uFillTx/>
                <a:latin typeface="Arial" panose="020B0604020202020204" pitchFamily="34" charset="0"/>
                <a:ea typeface="+mn-ea"/>
                <a:cs typeface="Arial" panose="020B0604020202020204" pitchFamily="34" charset="0"/>
              </a:rPr>
              <a:t>To note: these are interim findings that are still to be quality assured by moderation panel.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183E56"/>
              </a:solidFill>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785976BE-E483-DE00-8DEB-0CC13A58327C}"/>
              </a:ext>
            </a:extLst>
          </p:cNvPr>
          <p:cNvSpPr txBox="1"/>
          <p:nvPr/>
        </p:nvSpPr>
        <p:spPr>
          <a:xfrm>
            <a:off x="3487994" y="5101241"/>
            <a:ext cx="2828041" cy="276999"/>
          </a:xfrm>
          <a:prstGeom prst="rect">
            <a:avLst/>
          </a:prstGeom>
        </p:spPr>
        <p:txBody>
          <a:bodyPr vert="horz" wrap="square" lIns="0" tIns="45720" rIns="91440" bIns="4572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183E56"/>
                </a:solidFill>
                <a:effectLst/>
                <a:uLnTx/>
                <a:uFillTx/>
                <a:latin typeface="Arial" panose="020B0604020202020204" pitchFamily="34" charset="0"/>
                <a:ea typeface="+mn-ea"/>
                <a:cs typeface="Arial" panose="020B0604020202020204" pitchFamily="34" charset="0"/>
              </a:rPr>
              <a:t>Percentage of response</a:t>
            </a:r>
          </a:p>
        </p:txBody>
      </p:sp>
    </p:spTree>
    <p:extLst>
      <p:ext uri="{BB962C8B-B14F-4D97-AF65-F5344CB8AC3E}">
        <p14:creationId xmlns:p14="http://schemas.microsoft.com/office/powerpoint/2010/main" val="25874957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ADF6AC8-BDA9-4355-B2C8-8CF758D31F53}"/>
              </a:ext>
            </a:extLst>
          </p:cNvPr>
          <p:cNvPicPr>
            <a:picLocks noChangeAspect="1"/>
          </p:cNvPicPr>
          <p:nvPr/>
        </p:nvPicPr>
        <p:blipFill>
          <a:blip r:embed="rId3"/>
          <a:stretch>
            <a:fillRect/>
          </a:stretch>
        </p:blipFill>
        <p:spPr>
          <a:xfrm>
            <a:off x="2302223" y="751517"/>
            <a:ext cx="7759242" cy="3339702"/>
          </a:xfrm>
          <a:prstGeom prst="rect">
            <a:avLst/>
          </a:prstGeom>
        </p:spPr>
      </p:pic>
      <p:sp>
        <p:nvSpPr>
          <p:cNvPr id="3" name="Footer Placeholder 2">
            <a:extLst>
              <a:ext uri="{FF2B5EF4-FFF2-40B4-BE49-F238E27FC236}">
                <a16:creationId xmlns:a16="http://schemas.microsoft.com/office/drawing/2014/main" id="{055AFD8E-4810-B938-08A9-23CE655FEC46}"/>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a:ln>
                <a:noFill/>
              </a:ln>
              <a:solidFill>
                <a:srgbClr val="003C57"/>
              </a:solidFill>
              <a:effectLst/>
              <a:uLnTx/>
              <a:uFillTx/>
              <a:latin typeface="Arial" panose="020B0604020202020204"/>
              <a:ea typeface="+mn-ea"/>
              <a:cs typeface="Arial"/>
            </a:endParaRPr>
          </a:p>
        </p:txBody>
      </p:sp>
      <p:sp>
        <p:nvSpPr>
          <p:cNvPr id="12" name="Freeform: Shape 11">
            <a:extLst>
              <a:ext uri="{FF2B5EF4-FFF2-40B4-BE49-F238E27FC236}">
                <a16:creationId xmlns:a16="http://schemas.microsoft.com/office/drawing/2014/main" id="{26A1BCEE-1E38-4D88-BB53-04A9D6E16D28}"/>
              </a:ext>
            </a:extLst>
          </p:cNvPr>
          <p:cNvSpPr>
            <a:spLocks noChangeAspect="1"/>
          </p:cNvSpPr>
          <p:nvPr/>
        </p:nvSpPr>
        <p:spPr>
          <a:xfrm>
            <a:off x="2300202" y="4353492"/>
            <a:ext cx="1346760" cy="1548000"/>
          </a:xfrm>
          <a:custGeom>
            <a:avLst/>
            <a:gdLst>
              <a:gd name="connsiteX0" fmla="*/ 0 w 1248031"/>
              <a:gd name="connsiteY0" fmla="*/ 542893 h 1085786"/>
              <a:gd name="connsiteX1" fmla="*/ 271447 w 1248031"/>
              <a:gd name="connsiteY1" fmla="*/ 0 h 1085786"/>
              <a:gd name="connsiteX2" fmla="*/ 976585 w 1248031"/>
              <a:gd name="connsiteY2" fmla="*/ 0 h 1085786"/>
              <a:gd name="connsiteX3" fmla="*/ 1248031 w 1248031"/>
              <a:gd name="connsiteY3" fmla="*/ 542893 h 1085786"/>
              <a:gd name="connsiteX4" fmla="*/ 976585 w 1248031"/>
              <a:gd name="connsiteY4" fmla="*/ 1085786 h 1085786"/>
              <a:gd name="connsiteX5" fmla="*/ 271447 w 1248031"/>
              <a:gd name="connsiteY5" fmla="*/ 1085786 h 1085786"/>
              <a:gd name="connsiteX6" fmla="*/ 0 w 1248031"/>
              <a:gd name="connsiteY6" fmla="*/ 542893 h 108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8031" h="1085786">
                <a:moveTo>
                  <a:pt x="624016" y="0"/>
                </a:moveTo>
                <a:lnTo>
                  <a:pt x="1248030" y="236159"/>
                </a:lnTo>
                <a:lnTo>
                  <a:pt x="1248030" y="849628"/>
                </a:lnTo>
                <a:lnTo>
                  <a:pt x="624016" y="1085786"/>
                </a:lnTo>
                <a:lnTo>
                  <a:pt x="1" y="849628"/>
                </a:lnTo>
                <a:lnTo>
                  <a:pt x="1" y="236159"/>
                </a:lnTo>
                <a:lnTo>
                  <a:pt x="624016" y="0"/>
                </a:lnTo>
                <a:close/>
              </a:path>
            </a:pathLst>
          </a:custGeom>
          <a:ln w="50800">
            <a:solidFill>
              <a:srgbClr val="90208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03492" tIns="228776" rIns="203493" bIns="228775"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a:ea typeface="+mn-lt"/>
                <a:cs typeface="Arial" panose="020B0604020202020204"/>
              </a:rPr>
              <a:t>c56% </a:t>
            </a:r>
            <a:r>
              <a:rPr kumimoji="0" lang="en-GB" sz="1600" b="0" i="0" u="none" strike="noStrike" kern="1200" cap="none" spc="0" normalizeH="0" baseline="0" noProof="0">
                <a:ln>
                  <a:noFill/>
                </a:ln>
                <a:solidFill>
                  <a:srgbClr val="FFFFFF"/>
                </a:solidFill>
                <a:effectLst/>
                <a:uLnTx/>
                <a:uFillTx/>
                <a:latin typeface="Arial" panose="020B0604020202020204"/>
                <a:ea typeface="+mn-lt"/>
                <a:cs typeface="Arial" panose="020B0604020202020204"/>
              </a:rPr>
              <a:t>online responses by mobile phone</a:t>
            </a:r>
            <a:endParaRPr kumimoji="0" lang="en-GB" sz="1600" b="0" i="0" u="none" strike="noStrike" kern="1200" cap="none" spc="0" normalizeH="0" baseline="0" noProof="0">
              <a:ln>
                <a:noFill/>
              </a:ln>
              <a:solidFill>
                <a:srgbClr val="FFFFFF"/>
              </a:solidFill>
              <a:effectLst/>
              <a:uLnTx/>
              <a:uFillTx/>
              <a:latin typeface="Arial" panose="020B0604020202020204"/>
              <a:ea typeface="+mn-ea"/>
              <a:cs typeface="Arial"/>
            </a:endParaRPr>
          </a:p>
        </p:txBody>
      </p:sp>
      <p:sp>
        <p:nvSpPr>
          <p:cNvPr id="13" name="Freeform: Shape 12">
            <a:extLst>
              <a:ext uri="{FF2B5EF4-FFF2-40B4-BE49-F238E27FC236}">
                <a16:creationId xmlns:a16="http://schemas.microsoft.com/office/drawing/2014/main" id="{0EAD9785-DDC4-4F12-8642-155F65E91AAB}"/>
              </a:ext>
            </a:extLst>
          </p:cNvPr>
          <p:cNvSpPr>
            <a:spLocks noChangeAspect="1"/>
          </p:cNvSpPr>
          <p:nvPr/>
        </p:nvSpPr>
        <p:spPr>
          <a:xfrm>
            <a:off x="13415069" y="7926136"/>
            <a:ext cx="2879280" cy="1548000"/>
          </a:xfrm>
          <a:custGeom>
            <a:avLst/>
            <a:gdLst>
              <a:gd name="connsiteX0" fmla="*/ 0 w 1392802"/>
              <a:gd name="connsiteY0" fmla="*/ 0 h 748818"/>
              <a:gd name="connsiteX1" fmla="*/ 1392802 w 1392802"/>
              <a:gd name="connsiteY1" fmla="*/ 0 h 748818"/>
              <a:gd name="connsiteX2" fmla="*/ 1392802 w 1392802"/>
              <a:gd name="connsiteY2" fmla="*/ 748818 h 748818"/>
              <a:gd name="connsiteX3" fmla="*/ 0 w 1392802"/>
              <a:gd name="connsiteY3" fmla="*/ 748818 h 748818"/>
              <a:gd name="connsiteX4" fmla="*/ 0 w 1392802"/>
              <a:gd name="connsiteY4" fmla="*/ 0 h 748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2802" h="748818">
                <a:moveTo>
                  <a:pt x="0" y="0"/>
                </a:moveTo>
                <a:lnTo>
                  <a:pt x="1392802" y="0"/>
                </a:lnTo>
                <a:lnTo>
                  <a:pt x="1392802" y="748818"/>
                </a:lnTo>
                <a:lnTo>
                  <a:pt x="0" y="748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marR="0" lvl="0" indent="0" algn="l" defTabSz="400050" rtl="0" eaLnBrk="1" fontAlgn="auto" latinLnBrk="0" hangingPunct="1">
              <a:lnSpc>
                <a:spcPct val="90000"/>
              </a:lnSpc>
              <a:spcBef>
                <a:spcPct val="0"/>
              </a:spcBef>
              <a:spcAft>
                <a:spcPct val="35000"/>
              </a:spcAft>
              <a:buClrTx/>
              <a:buSzTx/>
              <a:buFontTx/>
              <a:buNone/>
              <a:tabLst/>
              <a:defRPr/>
            </a:pPr>
            <a:endParaRPr kumimoji="0" lang="en-GB" sz="900" b="0" i="0" u="none" strike="noStrike" kern="1200" cap="none" spc="0" normalizeH="0" baseline="0" noProof="0">
              <a:ln>
                <a:noFill/>
              </a:ln>
              <a:solidFill>
                <a:srgbClr val="003B57">
                  <a:hueOff val="0"/>
                  <a:satOff val="0"/>
                  <a:lumOff val="0"/>
                  <a:alphaOff val="0"/>
                </a:srgbClr>
              </a:solidFill>
              <a:effectLst/>
              <a:uLnTx/>
              <a:uFillTx/>
              <a:latin typeface="Arial" panose="020B0604020202020204"/>
              <a:ea typeface="+mn-ea"/>
              <a:cs typeface="+mn-cs"/>
            </a:endParaRPr>
          </a:p>
        </p:txBody>
      </p:sp>
      <p:sp>
        <p:nvSpPr>
          <p:cNvPr id="15" name="Freeform: Shape 14">
            <a:extLst>
              <a:ext uri="{FF2B5EF4-FFF2-40B4-BE49-F238E27FC236}">
                <a16:creationId xmlns:a16="http://schemas.microsoft.com/office/drawing/2014/main" id="{5EE1D688-DDB7-4549-A2F2-8421E22C905A}"/>
              </a:ext>
            </a:extLst>
          </p:cNvPr>
          <p:cNvSpPr>
            <a:spLocks noChangeAspect="1"/>
          </p:cNvSpPr>
          <p:nvPr/>
        </p:nvSpPr>
        <p:spPr>
          <a:xfrm>
            <a:off x="731331" y="4353492"/>
            <a:ext cx="1346760" cy="1548000"/>
          </a:xfrm>
          <a:custGeom>
            <a:avLst/>
            <a:gdLst>
              <a:gd name="connsiteX0" fmla="*/ 0 w 1248031"/>
              <a:gd name="connsiteY0" fmla="*/ 542893 h 1085786"/>
              <a:gd name="connsiteX1" fmla="*/ 271447 w 1248031"/>
              <a:gd name="connsiteY1" fmla="*/ 0 h 1085786"/>
              <a:gd name="connsiteX2" fmla="*/ 976585 w 1248031"/>
              <a:gd name="connsiteY2" fmla="*/ 0 h 1085786"/>
              <a:gd name="connsiteX3" fmla="*/ 1248031 w 1248031"/>
              <a:gd name="connsiteY3" fmla="*/ 542893 h 1085786"/>
              <a:gd name="connsiteX4" fmla="*/ 976585 w 1248031"/>
              <a:gd name="connsiteY4" fmla="*/ 1085786 h 1085786"/>
              <a:gd name="connsiteX5" fmla="*/ 271447 w 1248031"/>
              <a:gd name="connsiteY5" fmla="*/ 1085786 h 1085786"/>
              <a:gd name="connsiteX6" fmla="*/ 0 w 1248031"/>
              <a:gd name="connsiteY6" fmla="*/ 542893 h 108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8031" h="1085786">
                <a:moveTo>
                  <a:pt x="624016" y="0"/>
                </a:moveTo>
                <a:lnTo>
                  <a:pt x="1248030" y="236159"/>
                </a:lnTo>
                <a:lnTo>
                  <a:pt x="1248030" y="849628"/>
                </a:lnTo>
                <a:lnTo>
                  <a:pt x="624016" y="1085786"/>
                </a:lnTo>
                <a:lnTo>
                  <a:pt x="1" y="849628"/>
                </a:lnTo>
                <a:lnTo>
                  <a:pt x="1" y="236159"/>
                </a:lnTo>
                <a:lnTo>
                  <a:pt x="624016" y="0"/>
                </a:lnTo>
                <a:close/>
              </a:path>
            </a:pathLst>
          </a:custGeom>
          <a:ln w="50800">
            <a:solidFill>
              <a:srgbClr val="90208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 tIns="228776" rIns="72000" bIns="228775"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GB" sz="2000" b="0" i="0" u="none" strike="noStrike" kern="1200" cap="none" spc="0" normalizeH="0" baseline="0" noProof="0">
                <a:ln>
                  <a:noFill/>
                </a:ln>
                <a:solidFill>
                  <a:srgbClr val="FFFFFF"/>
                </a:solidFill>
                <a:effectLst/>
                <a:uLnTx/>
                <a:uFillTx/>
                <a:latin typeface="Arial" panose="020B0604020202020204"/>
                <a:ea typeface="+mn-lt"/>
                <a:cs typeface="Arial" panose="020B0604020202020204"/>
              </a:rPr>
              <a:t>88.9% </a:t>
            </a:r>
            <a:r>
              <a:rPr kumimoji="0" lang="en-GB" sz="1600" b="0" i="0" u="none" strike="noStrike" kern="1200" cap="none" spc="0" normalizeH="0" baseline="0" noProof="0">
                <a:ln>
                  <a:noFill/>
                </a:ln>
                <a:solidFill>
                  <a:srgbClr val="FFFFFF"/>
                </a:solidFill>
                <a:effectLst/>
                <a:uLnTx/>
                <a:uFillTx/>
                <a:latin typeface="Arial" panose="020B0604020202020204"/>
                <a:ea typeface="+mn-lt"/>
                <a:cs typeface="Arial" panose="020B0604020202020204"/>
              </a:rPr>
              <a:t>household responses on line</a:t>
            </a: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 name="Freeform: Shape 15">
            <a:extLst>
              <a:ext uri="{FF2B5EF4-FFF2-40B4-BE49-F238E27FC236}">
                <a16:creationId xmlns:a16="http://schemas.microsoft.com/office/drawing/2014/main" id="{8CFBA125-9080-4916-BBBF-2FD4B031C55F}"/>
              </a:ext>
            </a:extLst>
          </p:cNvPr>
          <p:cNvSpPr>
            <a:spLocks noChangeAspect="1"/>
          </p:cNvSpPr>
          <p:nvPr/>
        </p:nvSpPr>
        <p:spPr>
          <a:xfrm>
            <a:off x="10510832" y="8420524"/>
            <a:ext cx="2786400" cy="1548000"/>
          </a:xfrm>
          <a:custGeom>
            <a:avLst/>
            <a:gdLst>
              <a:gd name="connsiteX0" fmla="*/ 0 w 1347873"/>
              <a:gd name="connsiteY0" fmla="*/ 0 h 748818"/>
              <a:gd name="connsiteX1" fmla="*/ 1347873 w 1347873"/>
              <a:gd name="connsiteY1" fmla="*/ 0 h 748818"/>
              <a:gd name="connsiteX2" fmla="*/ 1347873 w 1347873"/>
              <a:gd name="connsiteY2" fmla="*/ 748818 h 748818"/>
              <a:gd name="connsiteX3" fmla="*/ 0 w 1347873"/>
              <a:gd name="connsiteY3" fmla="*/ 748818 h 748818"/>
              <a:gd name="connsiteX4" fmla="*/ 0 w 1347873"/>
              <a:gd name="connsiteY4" fmla="*/ 0 h 7488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7873" h="748818">
                <a:moveTo>
                  <a:pt x="0" y="0"/>
                </a:moveTo>
                <a:lnTo>
                  <a:pt x="1347873" y="0"/>
                </a:lnTo>
                <a:lnTo>
                  <a:pt x="1347873" y="748818"/>
                </a:lnTo>
                <a:lnTo>
                  <a:pt x="0" y="74881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34290" tIns="34290" rIns="34290" bIns="34290" numCol="1" spcCol="1270" anchor="ctr" anchorCtr="0">
            <a:noAutofit/>
          </a:bodyPr>
          <a:lstStyle/>
          <a:p>
            <a:pPr marL="0" marR="0" lvl="0" indent="0" algn="r" defTabSz="400050" rtl="0" eaLnBrk="1" fontAlgn="auto" latinLnBrk="0" hangingPunct="1">
              <a:lnSpc>
                <a:spcPct val="90000"/>
              </a:lnSpc>
              <a:spcBef>
                <a:spcPct val="0"/>
              </a:spcBef>
              <a:spcAft>
                <a:spcPct val="35000"/>
              </a:spcAft>
              <a:buClrTx/>
              <a:buSzTx/>
              <a:buFontTx/>
              <a:buNone/>
              <a:tabLst/>
              <a:defRPr/>
            </a:pPr>
            <a:endParaRPr kumimoji="0" lang="en-GB" sz="900" b="0" i="0" u="none" strike="noStrike" kern="1200" cap="none" spc="0" normalizeH="0" baseline="0" noProof="0">
              <a:ln>
                <a:noFill/>
              </a:ln>
              <a:solidFill>
                <a:srgbClr val="003B57">
                  <a:hueOff val="0"/>
                  <a:satOff val="0"/>
                  <a:lumOff val="0"/>
                  <a:alphaOff val="0"/>
                </a:srgbClr>
              </a:solidFill>
              <a:effectLst/>
              <a:uLnTx/>
              <a:uFillTx/>
              <a:latin typeface="Arial" panose="020B0604020202020204"/>
              <a:ea typeface="+mn-ea"/>
              <a:cs typeface="+mn-cs"/>
            </a:endParaRPr>
          </a:p>
        </p:txBody>
      </p:sp>
      <p:sp>
        <p:nvSpPr>
          <p:cNvPr id="19" name="Rectangle 18">
            <a:extLst>
              <a:ext uri="{FF2B5EF4-FFF2-40B4-BE49-F238E27FC236}">
                <a16:creationId xmlns:a16="http://schemas.microsoft.com/office/drawing/2014/main" id="{DA7B19A7-11DA-4049-81FD-BF2EC60767EC}"/>
              </a:ext>
            </a:extLst>
          </p:cNvPr>
          <p:cNvSpPr>
            <a:spLocks noChangeAspect="1"/>
          </p:cNvSpPr>
          <p:nvPr/>
        </p:nvSpPr>
        <p:spPr>
          <a:xfrm>
            <a:off x="4525107" y="5035285"/>
            <a:ext cx="2879280" cy="1548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sp>
      <p:sp>
        <p:nvSpPr>
          <p:cNvPr id="48" name="Freeform: Shape 47">
            <a:extLst>
              <a:ext uri="{FF2B5EF4-FFF2-40B4-BE49-F238E27FC236}">
                <a16:creationId xmlns:a16="http://schemas.microsoft.com/office/drawing/2014/main" id="{6E012BD5-471D-444B-A319-70CBDDBA53A9}"/>
              </a:ext>
            </a:extLst>
          </p:cNvPr>
          <p:cNvSpPr>
            <a:spLocks noChangeAspect="1"/>
          </p:cNvSpPr>
          <p:nvPr/>
        </p:nvSpPr>
        <p:spPr>
          <a:xfrm>
            <a:off x="1529233" y="3032369"/>
            <a:ext cx="1346760" cy="1548000"/>
          </a:xfrm>
          <a:custGeom>
            <a:avLst/>
            <a:gdLst>
              <a:gd name="connsiteX0" fmla="*/ 0 w 1248031"/>
              <a:gd name="connsiteY0" fmla="*/ 542893 h 1085786"/>
              <a:gd name="connsiteX1" fmla="*/ 271447 w 1248031"/>
              <a:gd name="connsiteY1" fmla="*/ 0 h 1085786"/>
              <a:gd name="connsiteX2" fmla="*/ 976585 w 1248031"/>
              <a:gd name="connsiteY2" fmla="*/ 0 h 1085786"/>
              <a:gd name="connsiteX3" fmla="*/ 1248031 w 1248031"/>
              <a:gd name="connsiteY3" fmla="*/ 542893 h 1085786"/>
              <a:gd name="connsiteX4" fmla="*/ 976585 w 1248031"/>
              <a:gd name="connsiteY4" fmla="*/ 1085786 h 1085786"/>
              <a:gd name="connsiteX5" fmla="*/ 271447 w 1248031"/>
              <a:gd name="connsiteY5" fmla="*/ 1085786 h 1085786"/>
              <a:gd name="connsiteX6" fmla="*/ 0 w 1248031"/>
              <a:gd name="connsiteY6" fmla="*/ 542893 h 108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8031" h="1085786">
                <a:moveTo>
                  <a:pt x="624016" y="0"/>
                </a:moveTo>
                <a:lnTo>
                  <a:pt x="1248030" y="236159"/>
                </a:lnTo>
                <a:lnTo>
                  <a:pt x="1248030" y="849628"/>
                </a:lnTo>
                <a:lnTo>
                  <a:pt x="624016" y="1085786"/>
                </a:lnTo>
                <a:lnTo>
                  <a:pt x="1" y="849628"/>
                </a:lnTo>
                <a:lnTo>
                  <a:pt x="1" y="236159"/>
                </a:lnTo>
                <a:lnTo>
                  <a:pt x="624016" y="0"/>
                </a:lnTo>
                <a:close/>
              </a:path>
            </a:pathLst>
          </a:custGeom>
          <a:ln w="50800">
            <a:solidFill>
              <a:srgbClr val="90208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 tIns="228776" rIns="72000" bIns="228775"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GB" sz="1800" b="0" i="0" u="none" strike="noStrike" kern="1200" cap="none" spc="0" normalizeH="0" baseline="0" noProof="0">
                <a:ln>
                  <a:noFill/>
                </a:ln>
                <a:solidFill>
                  <a:srgbClr val="FFFFFF"/>
                </a:solidFill>
                <a:effectLst/>
                <a:uLnTx/>
                <a:uFillTx/>
                <a:latin typeface="open sans" panose="020B0606030504020204" pitchFamily="34" charset="0"/>
                <a:ea typeface="+mn-ea"/>
                <a:cs typeface="+mn-cs"/>
              </a:rPr>
              <a:t>97% response rate</a:t>
            </a:r>
            <a:endParaRPr kumimoji="0" lang="en-GB" sz="1050" b="0" i="0" u="none" strike="noStrike" kern="1200" cap="none" spc="0" normalizeH="0" baseline="0" noProof="0">
              <a:ln>
                <a:noFill/>
              </a:ln>
              <a:solidFill>
                <a:srgbClr val="FFFFFF"/>
              </a:solidFill>
              <a:effectLst/>
              <a:uLnTx/>
              <a:uFillTx/>
              <a:latin typeface="Arial" panose="020B0604020202020204"/>
              <a:ea typeface="+mn-ea"/>
              <a:cs typeface="Arial"/>
            </a:endParaRPr>
          </a:p>
        </p:txBody>
      </p:sp>
      <p:sp>
        <p:nvSpPr>
          <p:cNvPr id="18" name="Freeform: Shape 17">
            <a:extLst>
              <a:ext uri="{FF2B5EF4-FFF2-40B4-BE49-F238E27FC236}">
                <a16:creationId xmlns:a16="http://schemas.microsoft.com/office/drawing/2014/main" id="{8F712862-6822-49CB-9911-ECA9A240B873}"/>
              </a:ext>
            </a:extLst>
          </p:cNvPr>
          <p:cNvSpPr>
            <a:spLocks noChangeAspect="1"/>
          </p:cNvSpPr>
          <p:nvPr/>
        </p:nvSpPr>
        <p:spPr>
          <a:xfrm>
            <a:off x="9948951" y="4343678"/>
            <a:ext cx="1346760" cy="1548000"/>
          </a:xfrm>
          <a:custGeom>
            <a:avLst/>
            <a:gdLst>
              <a:gd name="connsiteX0" fmla="*/ 0 w 1248031"/>
              <a:gd name="connsiteY0" fmla="*/ 542893 h 1085786"/>
              <a:gd name="connsiteX1" fmla="*/ 271447 w 1248031"/>
              <a:gd name="connsiteY1" fmla="*/ 0 h 1085786"/>
              <a:gd name="connsiteX2" fmla="*/ 976585 w 1248031"/>
              <a:gd name="connsiteY2" fmla="*/ 0 h 1085786"/>
              <a:gd name="connsiteX3" fmla="*/ 1248031 w 1248031"/>
              <a:gd name="connsiteY3" fmla="*/ 542893 h 1085786"/>
              <a:gd name="connsiteX4" fmla="*/ 976585 w 1248031"/>
              <a:gd name="connsiteY4" fmla="*/ 1085786 h 1085786"/>
              <a:gd name="connsiteX5" fmla="*/ 271447 w 1248031"/>
              <a:gd name="connsiteY5" fmla="*/ 1085786 h 1085786"/>
              <a:gd name="connsiteX6" fmla="*/ 0 w 1248031"/>
              <a:gd name="connsiteY6" fmla="*/ 542893 h 108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8031" h="1085786">
                <a:moveTo>
                  <a:pt x="624016" y="0"/>
                </a:moveTo>
                <a:lnTo>
                  <a:pt x="1248030" y="236159"/>
                </a:lnTo>
                <a:lnTo>
                  <a:pt x="1248030" y="849628"/>
                </a:lnTo>
                <a:lnTo>
                  <a:pt x="624016" y="1085786"/>
                </a:lnTo>
                <a:lnTo>
                  <a:pt x="1" y="849628"/>
                </a:lnTo>
                <a:lnTo>
                  <a:pt x="1" y="236159"/>
                </a:lnTo>
                <a:lnTo>
                  <a:pt x="624016" y="0"/>
                </a:lnTo>
                <a:close/>
              </a:path>
            </a:pathLst>
          </a:custGeom>
          <a:ln w="50800">
            <a:solidFill>
              <a:srgbClr val="90208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 tIns="228776" rIns="72000" bIns="228775"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GB" sz="1600" b="1" i="0" u="none" strike="noStrike" kern="1200" cap="none" spc="0" normalizeH="0" baseline="0" noProof="0">
                <a:ln>
                  <a:noFill/>
                </a:ln>
                <a:solidFill>
                  <a:srgbClr val="FFFFFF"/>
                </a:solidFill>
                <a:effectLst/>
                <a:uLnTx/>
                <a:uFillTx/>
                <a:latin typeface="Arial" panose="020B0604020202020204"/>
                <a:ea typeface="+mn-lt"/>
                <a:cs typeface="Arial" panose="020B0604020202020204"/>
              </a:rPr>
              <a:t>&gt; 10,000 </a:t>
            </a:r>
          </a:p>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GB" sz="1600" b="0" i="0" u="none" strike="noStrike" kern="1200" cap="none" spc="0" normalizeH="0" baseline="0" noProof="0">
                <a:ln>
                  <a:noFill/>
                </a:ln>
                <a:solidFill>
                  <a:srgbClr val="FFFFFF"/>
                </a:solidFill>
                <a:effectLst/>
                <a:uLnTx/>
                <a:uFillTx/>
                <a:latin typeface="Arial" panose="020B0604020202020204"/>
                <a:ea typeface="+mn-lt"/>
                <a:cs typeface="Arial" panose="020B0604020202020204"/>
              </a:rPr>
              <a:t>stakeholders engaged</a:t>
            </a:r>
            <a:endParaRPr kumimoji="0" lang="en-US" sz="16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Freeform: Shape 48">
            <a:extLst>
              <a:ext uri="{FF2B5EF4-FFF2-40B4-BE49-F238E27FC236}">
                <a16:creationId xmlns:a16="http://schemas.microsoft.com/office/drawing/2014/main" id="{D6AB5FA1-0580-4915-BD0A-2E379017DE72}"/>
              </a:ext>
            </a:extLst>
          </p:cNvPr>
          <p:cNvSpPr>
            <a:spLocks noChangeAspect="1"/>
          </p:cNvSpPr>
          <p:nvPr/>
        </p:nvSpPr>
        <p:spPr>
          <a:xfrm>
            <a:off x="9233385" y="3000402"/>
            <a:ext cx="1455724" cy="1548000"/>
          </a:xfrm>
          <a:custGeom>
            <a:avLst/>
            <a:gdLst>
              <a:gd name="connsiteX0" fmla="*/ 0 w 1248031"/>
              <a:gd name="connsiteY0" fmla="*/ 542893 h 1085786"/>
              <a:gd name="connsiteX1" fmla="*/ 271447 w 1248031"/>
              <a:gd name="connsiteY1" fmla="*/ 0 h 1085786"/>
              <a:gd name="connsiteX2" fmla="*/ 976585 w 1248031"/>
              <a:gd name="connsiteY2" fmla="*/ 0 h 1085786"/>
              <a:gd name="connsiteX3" fmla="*/ 1248031 w 1248031"/>
              <a:gd name="connsiteY3" fmla="*/ 542893 h 1085786"/>
              <a:gd name="connsiteX4" fmla="*/ 976585 w 1248031"/>
              <a:gd name="connsiteY4" fmla="*/ 1085786 h 1085786"/>
              <a:gd name="connsiteX5" fmla="*/ 271447 w 1248031"/>
              <a:gd name="connsiteY5" fmla="*/ 1085786 h 1085786"/>
              <a:gd name="connsiteX6" fmla="*/ 0 w 1248031"/>
              <a:gd name="connsiteY6" fmla="*/ 542893 h 108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8031" h="1085786">
                <a:moveTo>
                  <a:pt x="624016" y="0"/>
                </a:moveTo>
                <a:lnTo>
                  <a:pt x="1248030" y="236159"/>
                </a:lnTo>
                <a:lnTo>
                  <a:pt x="1248030" y="849628"/>
                </a:lnTo>
                <a:lnTo>
                  <a:pt x="624016" y="1085786"/>
                </a:lnTo>
                <a:lnTo>
                  <a:pt x="1" y="849628"/>
                </a:lnTo>
                <a:lnTo>
                  <a:pt x="1" y="236159"/>
                </a:lnTo>
                <a:lnTo>
                  <a:pt x="624016" y="0"/>
                </a:lnTo>
                <a:close/>
              </a:path>
            </a:pathLst>
          </a:custGeom>
          <a:ln w="50800">
            <a:solidFill>
              <a:srgbClr val="90208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 tIns="228776" rIns="72000" bIns="228775" numCol="1" spcCol="1270" anchor="ctr" anchorCtr="0">
            <a:noAutofit/>
          </a:bodyPr>
          <a:lstStyle/>
          <a:p>
            <a:pPr marL="0" marR="0" lvl="0" indent="0" algn="ctr" defTabSz="40005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Arial" panose="020B0604020202020204"/>
                <a:ea typeface="+mn-lt"/>
                <a:cs typeface="Arial" panose="020B0604020202020204"/>
              </a:rPr>
              <a:t>7th place on Twitter</a:t>
            </a:r>
          </a:p>
          <a:p>
            <a:pPr marL="0" marR="0" lvl="0" indent="0" algn="ctr" defTabSz="40005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srgbClr val="FFFFFF"/>
                </a:solidFill>
                <a:effectLst/>
                <a:uLnTx/>
                <a:uFillTx/>
                <a:latin typeface="Arial" panose="020B0604020202020204"/>
                <a:ea typeface="+mn-lt"/>
                <a:cs typeface="Arial" panose="020B0604020202020204"/>
              </a:rPr>
              <a:t>trending (June 28, 2022)</a:t>
            </a:r>
            <a:endParaRPr kumimoji="0" lang="en-GB" sz="1400" b="0" i="0" u="none" strike="noStrike" kern="1200" cap="none" spc="0" normalizeH="0" baseline="0" noProof="0" dirty="0">
              <a:ln>
                <a:noFill/>
              </a:ln>
              <a:solidFill>
                <a:srgbClr val="FFFFFF"/>
              </a:solidFill>
              <a:effectLst/>
              <a:uLnTx/>
              <a:uFillTx/>
              <a:latin typeface="Arial" panose="020B0604020202020204"/>
              <a:ea typeface="+mn-ea"/>
              <a:cs typeface="Arial"/>
            </a:endParaRPr>
          </a:p>
        </p:txBody>
      </p:sp>
      <p:sp>
        <p:nvSpPr>
          <p:cNvPr id="24" name="Freeform: Shape 23">
            <a:extLst>
              <a:ext uri="{FF2B5EF4-FFF2-40B4-BE49-F238E27FC236}">
                <a16:creationId xmlns:a16="http://schemas.microsoft.com/office/drawing/2014/main" id="{ABA018B3-47E1-4CED-9E41-163E6DC49F96}"/>
              </a:ext>
            </a:extLst>
          </p:cNvPr>
          <p:cNvSpPr>
            <a:spLocks noChangeAspect="1"/>
          </p:cNvSpPr>
          <p:nvPr/>
        </p:nvSpPr>
        <p:spPr>
          <a:xfrm>
            <a:off x="8444557" y="4343678"/>
            <a:ext cx="1346760" cy="1548000"/>
          </a:xfrm>
          <a:custGeom>
            <a:avLst/>
            <a:gdLst>
              <a:gd name="connsiteX0" fmla="*/ 0 w 1248031"/>
              <a:gd name="connsiteY0" fmla="*/ 542893 h 1085786"/>
              <a:gd name="connsiteX1" fmla="*/ 271447 w 1248031"/>
              <a:gd name="connsiteY1" fmla="*/ 0 h 1085786"/>
              <a:gd name="connsiteX2" fmla="*/ 976585 w 1248031"/>
              <a:gd name="connsiteY2" fmla="*/ 0 h 1085786"/>
              <a:gd name="connsiteX3" fmla="*/ 1248031 w 1248031"/>
              <a:gd name="connsiteY3" fmla="*/ 542893 h 1085786"/>
              <a:gd name="connsiteX4" fmla="*/ 976585 w 1248031"/>
              <a:gd name="connsiteY4" fmla="*/ 1085786 h 1085786"/>
              <a:gd name="connsiteX5" fmla="*/ 271447 w 1248031"/>
              <a:gd name="connsiteY5" fmla="*/ 1085786 h 1085786"/>
              <a:gd name="connsiteX6" fmla="*/ 0 w 1248031"/>
              <a:gd name="connsiteY6" fmla="*/ 542893 h 108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8031" h="1085786">
                <a:moveTo>
                  <a:pt x="624016" y="0"/>
                </a:moveTo>
                <a:lnTo>
                  <a:pt x="1248030" y="236159"/>
                </a:lnTo>
                <a:lnTo>
                  <a:pt x="1248030" y="849628"/>
                </a:lnTo>
                <a:lnTo>
                  <a:pt x="624016" y="1085786"/>
                </a:lnTo>
                <a:lnTo>
                  <a:pt x="1" y="849628"/>
                </a:lnTo>
                <a:lnTo>
                  <a:pt x="1" y="236159"/>
                </a:lnTo>
                <a:lnTo>
                  <a:pt x="624016" y="0"/>
                </a:lnTo>
                <a:close/>
              </a:path>
            </a:pathLst>
          </a:custGeom>
          <a:ln w="50800">
            <a:solidFill>
              <a:srgbClr val="90208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 tIns="228776" rIns="72000" bIns="228775" numCol="1" spcCol="1270" anchor="ctr" anchorCtr="0">
            <a:noAutofit/>
          </a:bodyPr>
          <a:lstStyle/>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GB" sz="1800" b="0" i="0" u="none" strike="noStrike" kern="1200" cap="none" spc="0" normalizeH="0" baseline="0" noProof="0">
                <a:ln>
                  <a:noFill/>
                </a:ln>
                <a:solidFill>
                  <a:srgbClr val="FFFFFF"/>
                </a:solidFill>
                <a:effectLst/>
                <a:uLnTx/>
                <a:uFillTx/>
                <a:latin typeface="Arial" panose="020B0604020202020204"/>
                <a:ea typeface="+mn-ea"/>
                <a:cs typeface="Arial"/>
              </a:rPr>
              <a:t>104.1m </a:t>
            </a:r>
          </a:p>
          <a:p>
            <a:pPr marL="0" marR="0" lvl="0" indent="0" algn="ctr" defTabSz="400050" rtl="0" eaLnBrk="1" fontAlgn="auto" latinLnBrk="0" hangingPunct="1">
              <a:lnSpc>
                <a:spcPct val="90000"/>
              </a:lnSpc>
              <a:spcBef>
                <a:spcPct val="0"/>
              </a:spcBef>
              <a:spcAft>
                <a:spcPct val="35000"/>
              </a:spcAft>
              <a:buClrTx/>
              <a:buSzTx/>
              <a:buFontTx/>
              <a:buNone/>
              <a:tabLst/>
              <a:defRPr/>
            </a:pPr>
            <a:r>
              <a:rPr kumimoji="0" lang="en-GB" sz="1400" b="0" i="0" u="none" strike="noStrike" kern="1200" cap="none" spc="0" normalizeH="0" baseline="0" noProof="0">
                <a:ln>
                  <a:noFill/>
                </a:ln>
                <a:solidFill>
                  <a:srgbClr val="FFFFFF"/>
                </a:solidFill>
                <a:effectLst/>
                <a:uLnTx/>
                <a:uFillTx/>
                <a:latin typeface="Arial" panose="020B0604020202020204"/>
                <a:ea typeface="+mn-ea"/>
                <a:cs typeface="Arial"/>
              </a:rPr>
              <a:t>social media users reached</a:t>
            </a:r>
          </a:p>
        </p:txBody>
      </p:sp>
      <p:sp>
        <p:nvSpPr>
          <p:cNvPr id="28" name="Freeform: Shape 27">
            <a:extLst>
              <a:ext uri="{FF2B5EF4-FFF2-40B4-BE49-F238E27FC236}">
                <a16:creationId xmlns:a16="http://schemas.microsoft.com/office/drawing/2014/main" id="{40BD0536-5135-4531-8DEF-43A422802AF4}"/>
              </a:ext>
            </a:extLst>
          </p:cNvPr>
          <p:cNvSpPr>
            <a:spLocks noChangeAspect="1"/>
          </p:cNvSpPr>
          <p:nvPr/>
        </p:nvSpPr>
        <p:spPr>
          <a:xfrm>
            <a:off x="6933728" y="4353492"/>
            <a:ext cx="1346760" cy="1548000"/>
          </a:xfrm>
          <a:custGeom>
            <a:avLst/>
            <a:gdLst>
              <a:gd name="connsiteX0" fmla="*/ 0 w 1248031"/>
              <a:gd name="connsiteY0" fmla="*/ 542893 h 1085786"/>
              <a:gd name="connsiteX1" fmla="*/ 271447 w 1248031"/>
              <a:gd name="connsiteY1" fmla="*/ 0 h 1085786"/>
              <a:gd name="connsiteX2" fmla="*/ 976585 w 1248031"/>
              <a:gd name="connsiteY2" fmla="*/ 0 h 1085786"/>
              <a:gd name="connsiteX3" fmla="*/ 1248031 w 1248031"/>
              <a:gd name="connsiteY3" fmla="*/ 542893 h 1085786"/>
              <a:gd name="connsiteX4" fmla="*/ 976585 w 1248031"/>
              <a:gd name="connsiteY4" fmla="*/ 1085786 h 1085786"/>
              <a:gd name="connsiteX5" fmla="*/ 271447 w 1248031"/>
              <a:gd name="connsiteY5" fmla="*/ 1085786 h 1085786"/>
              <a:gd name="connsiteX6" fmla="*/ 0 w 1248031"/>
              <a:gd name="connsiteY6" fmla="*/ 542893 h 1085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48031" h="1085786">
                <a:moveTo>
                  <a:pt x="624016" y="0"/>
                </a:moveTo>
                <a:lnTo>
                  <a:pt x="1248030" y="236159"/>
                </a:lnTo>
                <a:lnTo>
                  <a:pt x="1248030" y="849628"/>
                </a:lnTo>
                <a:lnTo>
                  <a:pt x="624016" y="1085786"/>
                </a:lnTo>
                <a:lnTo>
                  <a:pt x="1" y="849628"/>
                </a:lnTo>
                <a:lnTo>
                  <a:pt x="1" y="236159"/>
                </a:lnTo>
                <a:lnTo>
                  <a:pt x="624016" y="0"/>
                </a:lnTo>
                <a:close/>
              </a:path>
            </a:pathLst>
          </a:custGeom>
          <a:ln w="50800">
            <a:solidFill>
              <a:srgbClr val="902082"/>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72000" tIns="228776" rIns="72000" bIns="228775" numCol="1" spcCol="1270" anchor="ctr" anchorCtr="0">
            <a:noAutofit/>
          </a:bodyPr>
          <a:lstStyle/>
          <a:p>
            <a:pPr marL="0" marR="0" lvl="0" indent="0" algn="ctr" defTabSz="400050" rtl="0" eaLnBrk="1" fontAlgn="auto" latinLnBrk="0" hangingPunct="1">
              <a:lnSpc>
                <a:spcPct val="100000"/>
              </a:lnSpc>
              <a:spcBef>
                <a:spcPts val="0"/>
              </a:spcBef>
              <a:spcAft>
                <a:spcPts val="0"/>
              </a:spcAft>
              <a:buClrTx/>
              <a:buSzTx/>
              <a:buFontTx/>
              <a:buNone/>
              <a:tabLst/>
              <a:defRPr/>
            </a:pPr>
            <a:r>
              <a:rPr kumimoji="0" lang="en-GB" sz="1700" b="1" i="0" u="none" strike="noStrike" kern="1200" cap="none" spc="0" normalizeH="0" baseline="0" noProof="0">
                <a:ln>
                  <a:noFill/>
                </a:ln>
                <a:solidFill>
                  <a:srgbClr val="FFFFFF"/>
                </a:solidFill>
                <a:effectLst/>
                <a:uLnTx/>
                <a:uFillTx/>
                <a:latin typeface="Arial" panose="020B0604020202020204"/>
                <a:ea typeface="+mn-lt"/>
                <a:cs typeface="Arial" panose="020B0604020202020204"/>
              </a:rPr>
              <a:t>2150</a:t>
            </a:r>
            <a:r>
              <a:rPr kumimoji="0" lang="en-GB" sz="1700" b="0" i="0" u="none" strike="noStrike" kern="1200" cap="none" spc="0" normalizeH="0" baseline="0" noProof="0">
                <a:ln>
                  <a:noFill/>
                </a:ln>
                <a:solidFill>
                  <a:srgbClr val="FFFFFF"/>
                </a:solidFill>
                <a:effectLst/>
                <a:uLnTx/>
                <a:uFillTx/>
                <a:latin typeface="Arial" panose="020B0604020202020204"/>
                <a:ea typeface="+mn-lt"/>
                <a:cs typeface="Arial" panose="020B0604020202020204"/>
              </a:rPr>
              <a:t> pieces of media </a:t>
            </a: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a:p>
            <a:pPr marL="0" marR="0" lvl="0" indent="0" algn="ctr" defTabSz="400050" rtl="0" eaLnBrk="1" fontAlgn="auto" latinLnBrk="0" hangingPunct="1">
              <a:lnSpc>
                <a:spcPct val="100000"/>
              </a:lnSpc>
              <a:spcBef>
                <a:spcPts val="0"/>
              </a:spcBef>
              <a:spcAft>
                <a:spcPts val="0"/>
              </a:spcAft>
              <a:buClrTx/>
              <a:buSzTx/>
              <a:buFontTx/>
              <a:buNone/>
              <a:tabLst/>
              <a:defRPr/>
            </a:pPr>
            <a:r>
              <a:rPr kumimoji="0" lang="en-GB" sz="1700" b="0" i="0" u="none" strike="noStrike" kern="1200" cap="none" spc="0" normalizeH="0" baseline="0" noProof="0">
                <a:ln>
                  <a:noFill/>
                </a:ln>
                <a:solidFill>
                  <a:srgbClr val="FFFFFF"/>
                </a:solidFill>
                <a:effectLst/>
                <a:uLnTx/>
                <a:uFillTx/>
                <a:latin typeface="Arial" panose="020B0604020202020204"/>
                <a:ea typeface="+mn-lt"/>
                <a:cs typeface="Arial" panose="020B0604020202020204"/>
              </a:rPr>
              <a:t>coverage</a:t>
            </a: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5AF443A8-F602-4987-8B6A-474D49522DFD}"/>
              </a:ext>
            </a:extLst>
          </p:cNvPr>
          <p:cNvSpPr txBox="1"/>
          <p:nvPr/>
        </p:nvSpPr>
        <p:spPr>
          <a:xfrm>
            <a:off x="433917" y="2522"/>
            <a:ext cx="10996083"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3B57"/>
                </a:solidFill>
                <a:effectLst/>
                <a:uLnTx/>
                <a:uFillTx/>
                <a:latin typeface="Arial"/>
                <a:ea typeface="+mn-ea"/>
                <a:cs typeface="Arial"/>
              </a:rPr>
              <a:t>Census First Release 2021 – England and Wales</a:t>
            </a:r>
            <a:endParaRPr kumimoji="0" lang="en-US" sz="3600" b="0" i="0" u="none" strike="noStrike" kern="1200" cap="none" spc="0" normalizeH="0" baseline="0" noProof="0" dirty="0">
              <a:ln>
                <a:noFill/>
              </a:ln>
              <a:solidFill>
                <a:srgbClr val="003B57"/>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387582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0BB27B-F18E-CC00-F27C-354F63871D0C}"/>
              </a:ext>
            </a:extLst>
          </p:cNvPr>
          <p:cNvSpPr>
            <a:spLocks noGrp="1"/>
          </p:cNvSpPr>
          <p:nvPr>
            <p:ph type="title"/>
          </p:nvPr>
        </p:nvSpPr>
        <p:spPr/>
        <p:txBody>
          <a:bodyPr/>
          <a:lstStyle/>
          <a:p>
            <a:r>
              <a:rPr lang="en-GB">
                <a:cs typeface="Arial"/>
              </a:rPr>
              <a:t>Next steps</a:t>
            </a:r>
            <a:endParaRPr lang="en-GB"/>
          </a:p>
        </p:txBody>
      </p:sp>
      <p:sp>
        <p:nvSpPr>
          <p:cNvPr id="4" name="Content Placeholder 3">
            <a:extLst>
              <a:ext uri="{FF2B5EF4-FFF2-40B4-BE49-F238E27FC236}">
                <a16:creationId xmlns:a16="http://schemas.microsoft.com/office/drawing/2014/main" id="{BAB2EFAD-A531-453F-C155-54DA56E0C31A}"/>
              </a:ext>
            </a:extLst>
          </p:cNvPr>
          <p:cNvSpPr>
            <a:spLocks noGrp="1"/>
          </p:cNvSpPr>
          <p:nvPr>
            <p:ph idx="1"/>
          </p:nvPr>
        </p:nvSpPr>
        <p:spPr>
          <a:xfrm>
            <a:off x="838200" y="1424324"/>
            <a:ext cx="10515600" cy="3400483"/>
          </a:xfrm>
        </p:spPr>
        <p:txBody>
          <a:bodyPr/>
          <a:lstStyle/>
          <a:p>
            <a:pPr marL="251460" indent="-251460"/>
            <a:r>
              <a:rPr lang="en-GB">
                <a:cs typeface="Arial"/>
              </a:rPr>
              <a:t>Complete analysis of consultation responses</a:t>
            </a:r>
          </a:p>
          <a:p>
            <a:pPr marL="251460" indent="-251460"/>
            <a:r>
              <a:rPr lang="en-GB">
                <a:cs typeface="Arial"/>
              </a:rPr>
              <a:t>Agree National Statistician's recommendation on Future of Population and Migration Statistics</a:t>
            </a:r>
          </a:p>
          <a:p>
            <a:pPr marL="251460" indent="-251460"/>
            <a:r>
              <a:rPr lang="en-GB">
                <a:cs typeface="Arial"/>
              </a:rPr>
              <a:t>Develop future research plans, prioritised against user needs</a:t>
            </a:r>
          </a:p>
          <a:p>
            <a:pPr marL="251460" indent="-251460"/>
            <a:r>
              <a:rPr lang="en-GB">
                <a:cs typeface="Arial"/>
              </a:rPr>
              <a:t>Operationalise methods</a:t>
            </a:r>
          </a:p>
        </p:txBody>
      </p:sp>
    </p:spTree>
    <p:extLst>
      <p:ext uri="{BB962C8B-B14F-4D97-AF65-F5344CB8AC3E}">
        <p14:creationId xmlns:p14="http://schemas.microsoft.com/office/powerpoint/2010/main" val="31408162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CA00AA65-09C4-8940-4278-BE41BE042F1C}"/>
              </a:ext>
            </a:extLst>
          </p:cNvPr>
          <p:cNvSpPr>
            <a:spLocks noGrp="1"/>
          </p:cNvSpPr>
          <p:nvPr>
            <p:ph idx="1"/>
          </p:nvPr>
        </p:nvSpPr>
        <p:spPr>
          <a:xfrm>
            <a:off x="838200" y="1424324"/>
            <a:ext cx="10515600" cy="749501"/>
          </a:xfrm>
        </p:spPr>
        <p:txBody>
          <a:bodyPr/>
          <a:lstStyle/>
          <a:p>
            <a:pPr marL="0" indent="0">
              <a:buNone/>
            </a:pPr>
            <a:r>
              <a:rPr lang="en-GB" sz="4800" b="1">
                <a:cs typeface="Arial"/>
              </a:rPr>
              <a:t>    Any questions?</a:t>
            </a:r>
            <a:endParaRPr lang="en-US" sz="4800" b="1"/>
          </a:p>
        </p:txBody>
      </p:sp>
    </p:spTree>
    <p:extLst>
      <p:ext uri="{BB962C8B-B14F-4D97-AF65-F5344CB8AC3E}">
        <p14:creationId xmlns:p14="http://schemas.microsoft.com/office/powerpoint/2010/main" val="17021762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DA413466-E011-6BB7-61AA-F0FAAA75AEDA}"/>
              </a:ext>
            </a:extLst>
          </p:cNvPr>
          <p:cNvSpPr/>
          <p:nvPr/>
        </p:nvSpPr>
        <p:spPr>
          <a:xfrm>
            <a:off x="9189545" y="1628283"/>
            <a:ext cx="2470150" cy="352660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D4F1FE"/>
              </a:solidFill>
              <a:effectLst/>
              <a:uLnTx/>
              <a:uFillTx/>
              <a:latin typeface="Arial" panose="020B0604020202020204"/>
              <a:ea typeface="+mn-ea"/>
              <a:cs typeface="+mn-cs"/>
            </a:endParaRPr>
          </a:p>
        </p:txBody>
      </p:sp>
      <p:sp>
        <p:nvSpPr>
          <p:cNvPr id="15" name="Rectangle: Rounded Corners 14">
            <a:extLst>
              <a:ext uri="{FF2B5EF4-FFF2-40B4-BE49-F238E27FC236}">
                <a16:creationId xmlns:a16="http://schemas.microsoft.com/office/drawing/2014/main" id="{334AD560-3523-BCAF-0CDC-3D55B72B0AB6}"/>
              </a:ext>
            </a:extLst>
          </p:cNvPr>
          <p:cNvSpPr/>
          <p:nvPr/>
        </p:nvSpPr>
        <p:spPr>
          <a:xfrm>
            <a:off x="488458" y="1628283"/>
            <a:ext cx="2470150" cy="352660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D4F1FE"/>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B50ECA27-BA96-427E-B49C-FEE07AF1F1A6}"/>
              </a:ext>
            </a:extLst>
          </p:cNvPr>
          <p:cNvSpPr>
            <a:spLocks noGrp="1"/>
          </p:cNvSpPr>
          <p:nvPr>
            <p:ph type="title"/>
          </p:nvPr>
        </p:nvSpPr>
        <p:spPr>
          <a:xfrm>
            <a:off x="838200" y="412213"/>
            <a:ext cx="10515600" cy="526298"/>
          </a:xfrm>
        </p:spPr>
        <p:txBody>
          <a:bodyPr/>
          <a:lstStyle/>
          <a:p>
            <a:pPr algn="ctr"/>
            <a:r>
              <a:rPr lang="en-GB">
                <a:cs typeface="Arial"/>
              </a:rPr>
              <a:t>Quality Assurance Approach </a:t>
            </a:r>
            <a:endParaRPr lang="en-US"/>
          </a:p>
        </p:txBody>
      </p:sp>
      <p:pic>
        <p:nvPicPr>
          <p:cNvPr id="6" name="Graphic 6" descr="Clipboard with solid fill">
            <a:extLst>
              <a:ext uri="{FF2B5EF4-FFF2-40B4-BE49-F238E27FC236}">
                <a16:creationId xmlns:a16="http://schemas.microsoft.com/office/drawing/2014/main" id="{16F996DA-A923-E98A-7377-4B9BC9D7051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9731" y="1848507"/>
            <a:ext cx="1702675" cy="1702675"/>
          </a:xfrm>
          <a:prstGeom prst="rect">
            <a:avLst/>
          </a:prstGeom>
        </p:spPr>
      </p:pic>
      <p:pic>
        <p:nvPicPr>
          <p:cNvPr id="14" name="Graphic 14" descr="Statistics outline">
            <a:extLst>
              <a:ext uri="{FF2B5EF4-FFF2-40B4-BE49-F238E27FC236}">
                <a16:creationId xmlns:a16="http://schemas.microsoft.com/office/drawing/2014/main" id="{A2068D05-AC3E-092A-B4A6-E84905EACE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560471" y="1723697"/>
            <a:ext cx="1735519" cy="1735519"/>
          </a:xfrm>
          <a:prstGeom prst="rect">
            <a:avLst/>
          </a:prstGeom>
        </p:spPr>
      </p:pic>
      <p:sp>
        <p:nvSpPr>
          <p:cNvPr id="17" name="Content Placeholder 3">
            <a:extLst>
              <a:ext uri="{FF2B5EF4-FFF2-40B4-BE49-F238E27FC236}">
                <a16:creationId xmlns:a16="http://schemas.microsoft.com/office/drawing/2014/main" id="{D76FED8A-5185-53F1-99E0-64D5C82648F7}"/>
              </a:ext>
            </a:extLst>
          </p:cNvPr>
          <p:cNvSpPr txBox="1">
            <a:spLocks/>
          </p:cNvSpPr>
          <p:nvPr/>
        </p:nvSpPr>
        <p:spPr>
          <a:xfrm>
            <a:off x="634312" y="3543870"/>
            <a:ext cx="2179583" cy="911211"/>
          </a:xfrm>
          <a:prstGeom prst="rect">
            <a:avLst/>
          </a:prstGeom>
        </p:spPr>
        <p:txBody>
          <a:bodyPr vert="horz" wrap="square" lIns="0" tIns="0" rIns="0" bIns="0" rtlCol="0" anchor="t" anchorCtr="0">
            <a:spAutoFit/>
          </a:bodyPr>
          <a:lstStyle>
            <a:lvl1pPr marL="252000" indent="-252000" algn="l" defTabSz="914400" rtl="0" eaLnBrk="1" latinLnBrk="0" hangingPunct="1">
              <a:lnSpc>
                <a:spcPct val="110000"/>
              </a:lnSpc>
              <a:spcBef>
                <a:spcPts val="0"/>
              </a:spcBef>
              <a:spcAft>
                <a:spcPts val="500"/>
              </a:spcAft>
              <a:buFont typeface="Arial" panose="020B0604020202020204" pitchFamily="34" charset="0"/>
              <a:buChar char="•"/>
              <a:defRPr sz="3200" kern="1200">
                <a:solidFill>
                  <a:schemeClr val="tx1"/>
                </a:solidFill>
                <a:latin typeface="+mn-lt"/>
                <a:ea typeface="+mn-ea"/>
                <a:cs typeface="+mn-cs"/>
              </a:defRPr>
            </a:lvl1pPr>
            <a:lvl2pPr marL="468000" indent="-216000" algn="l" defTabSz="914400" rtl="0" eaLnBrk="1" latinLnBrk="0" hangingPunct="1">
              <a:lnSpc>
                <a:spcPct val="110000"/>
              </a:lnSpc>
              <a:spcBef>
                <a:spcPts val="0"/>
              </a:spcBef>
              <a:spcAft>
                <a:spcPts val="500"/>
              </a:spcAft>
              <a:buFont typeface="Arial" panose="020B0604020202020204" pitchFamily="34" charset="0"/>
              <a:buChar char="•"/>
              <a:defRPr sz="2800" kern="1200">
                <a:solidFill>
                  <a:schemeClr val="tx1"/>
                </a:solidFill>
                <a:latin typeface="+mn-lt"/>
                <a:ea typeface="+mn-ea"/>
                <a:cs typeface="+mn-cs"/>
              </a:defRPr>
            </a:lvl2pPr>
            <a:lvl3pPr marL="648000" indent="-180000" algn="l" defTabSz="914400" rtl="0" eaLnBrk="1" latinLnBrk="0" hangingPunct="1">
              <a:lnSpc>
                <a:spcPct val="110000"/>
              </a:lnSpc>
              <a:spcBef>
                <a:spcPts val="0"/>
              </a:spcBef>
              <a:spcAft>
                <a:spcPts val="500"/>
              </a:spcAft>
              <a:buFont typeface="Arial" panose="020B0604020202020204" pitchFamily="34" charset="0"/>
              <a:buChar char="•"/>
              <a:defRPr sz="2400" kern="1200">
                <a:solidFill>
                  <a:schemeClr val="tx1"/>
                </a:solidFill>
                <a:latin typeface="+mn-lt"/>
                <a:ea typeface="+mn-ea"/>
                <a:cs typeface="+mn-cs"/>
              </a:defRPr>
            </a:lvl3pPr>
            <a:lvl4pPr marL="828000" indent="-180000" algn="l" defTabSz="914400" rtl="0" eaLnBrk="1" latinLnBrk="0" hangingPunct="1">
              <a:lnSpc>
                <a:spcPct val="110000"/>
              </a:lnSpc>
              <a:spcBef>
                <a:spcPts val="0"/>
              </a:spcBef>
              <a:spcAft>
                <a:spcPts val="500"/>
              </a:spcAft>
              <a:buFont typeface="Arial" panose="020B0604020202020204" pitchFamily="34" charset="0"/>
              <a:buChar char="•"/>
              <a:defRPr sz="2000" kern="1200">
                <a:solidFill>
                  <a:schemeClr val="tx1"/>
                </a:solidFill>
                <a:latin typeface="+mn-lt"/>
                <a:ea typeface="+mn-ea"/>
                <a:cs typeface="+mn-cs"/>
              </a:defRPr>
            </a:lvl4pPr>
            <a:lvl5pPr marL="1008000" indent="-180000" algn="l" defTabSz="914400" rtl="0" eaLnBrk="1" latinLnBrk="0" hangingPunct="1">
              <a:lnSpc>
                <a:spcPct val="110000"/>
              </a:lnSpc>
              <a:spcBef>
                <a:spcPts val="0"/>
              </a:spcBef>
              <a:spcAft>
                <a:spcPts val="5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500"/>
              </a:spcAft>
              <a:buClrTx/>
              <a:buSzTx/>
              <a:buFont typeface="Arial" panose="020B0604020202020204" pitchFamily="34" charset="0"/>
              <a:buNone/>
              <a:tabLst/>
              <a:defRPr/>
            </a:pPr>
            <a:r>
              <a:rPr kumimoji="0" lang="en-GB" sz="2800" b="1" i="0" u="none" strike="noStrike" kern="1200" cap="none" spc="0" normalizeH="0" baseline="0" noProof="0">
                <a:ln>
                  <a:noFill/>
                </a:ln>
                <a:solidFill>
                  <a:srgbClr val="003B57"/>
                </a:solidFill>
                <a:effectLst/>
                <a:uLnTx/>
                <a:uFillTx/>
                <a:latin typeface="Arial"/>
                <a:ea typeface="+mn-ea"/>
                <a:cs typeface="Arial"/>
              </a:rPr>
              <a:t>Coverage survey</a:t>
            </a:r>
            <a:endParaRPr kumimoji="0" lang="en-US" sz="3200" b="1" i="0" u="none" strike="noStrike" kern="1200" cap="none" spc="0" normalizeH="0" baseline="0" noProof="0">
              <a:ln>
                <a:noFill/>
              </a:ln>
              <a:solidFill>
                <a:srgbClr val="003B57"/>
              </a:solidFill>
              <a:effectLst/>
              <a:uLnTx/>
              <a:uFillTx/>
              <a:latin typeface="Arial" panose="020B0604020202020204"/>
              <a:ea typeface="+mn-ea"/>
              <a:cs typeface="Arial" panose="020B0604020202020204"/>
            </a:endParaRPr>
          </a:p>
        </p:txBody>
      </p:sp>
      <p:sp>
        <p:nvSpPr>
          <p:cNvPr id="18" name="Rectangle: Rounded Corners 17">
            <a:extLst>
              <a:ext uri="{FF2B5EF4-FFF2-40B4-BE49-F238E27FC236}">
                <a16:creationId xmlns:a16="http://schemas.microsoft.com/office/drawing/2014/main" id="{86459744-E555-5ABA-C30A-EAEDE4F7CEB8}"/>
              </a:ext>
            </a:extLst>
          </p:cNvPr>
          <p:cNvSpPr/>
          <p:nvPr/>
        </p:nvSpPr>
        <p:spPr>
          <a:xfrm>
            <a:off x="3388820" y="1628283"/>
            <a:ext cx="2470150" cy="352660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D4F1FE"/>
              </a:solidFill>
              <a:effectLst/>
              <a:uLnTx/>
              <a:uFillTx/>
              <a:latin typeface="Arial" panose="020B0604020202020204"/>
              <a:ea typeface="+mn-ea"/>
              <a:cs typeface="+mn-cs"/>
            </a:endParaRPr>
          </a:p>
        </p:txBody>
      </p:sp>
      <p:sp>
        <p:nvSpPr>
          <p:cNvPr id="20" name="Content Placeholder 3">
            <a:extLst>
              <a:ext uri="{FF2B5EF4-FFF2-40B4-BE49-F238E27FC236}">
                <a16:creationId xmlns:a16="http://schemas.microsoft.com/office/drawing/2014/main" id="{F9B3F9F0-D1AA-ECA1-CB17-42DD824B83D0}"/>
              </a:ext>
            </a:extLst>
          </p:cNvPr>
          <p:cNvSpPr txBox="1">
            <a:spLocks/>
          </p:cNvSpPr>
          <p:nvPr/>
        </p:nvSpPr>
        <p:spPr>
          <a:xfrm>
            <a:off x="3550933" y="3511025"/>
            <a:ext cx="2179583" cy="1385187"/>
          </a:xfrm>
          <a:prstGeom prst="rect">
            <a:avLst/>
          </a:prstGeom>
        </p:spPr>
        <p:txBody>
          <a:bodyPr vert="horz" wrap="square" lIns="0" tIns="0" rIns="0" bIns="0" rtlCol="0" anchor="t" anchorCtr="0">
            <a:spAutoFit/>
          </a:bodyPr>
          <a:lstStyle>
            <a:lvl1pPr marL="252000" indent="-252000" algn="l" defTabSz="914400" rtl="0" eaLnBrk="1" latinLnBrk="0" hangingPunct="1">
              <a:lnSpc>
                <a:spcPct val="110000"/>
              </a:lnSpc>
              <a:spcBef>
                <a:spcPts val="0"/>
              </a:spcBef>
              <a:spcAft>
                <a:spcPts val="500"/>
              </a:spcAft>
              <a:buFont typeface="Arial" panose="020B0604020202020204" pitchFamily="34" charset="0"/>
              <a:buChar char="•"/>
              <a:defRPr sz="3200" kern="1200">
                <a:solidFill>
                  <a:schemeClr val="tx1"/>
                </a:solidFill>
                <a:latin typeface="+mn-lt"/>
                <a:ea typeface="+mn-ea"/>
                <a:cs typeface="+mn-cs"/>
              </a:defRPr>
            </a:lvl1pPr>
            <a:lvl2pPr marL="468000" indent="-216000" algn="l" defTabSz="914400" rtl="0" eaLnBrk="1" latinLnBrk="0" hangingPunct="1">
              <a:lnSpc>
                <a:spcPct val="110000"/>
              </a:lnSpc>
              <a:spcBef>
                <a:spcPts val="0"/>
              </a:spcBef>
              <a:spcAft>
                <a:spcPts val="500"/>
              </a:spcAft>
              <a:buFont typeface="Arial" panose="020B0604020202020204" pitchFamily="34" charset="0"/>
              <a:buChar char="•"/>
              <a:defRPr sz="2800" kern="1200">
                <a:solidFill>
                  <a:schemeClr val="tx1"/>
                </a:solidFill>
                <a:latin typeface="+mn-lt"/>
                <a:ea typeface="+mn-ea"/>
                <a:cs typeface="+mn-cs"/>
              </a:defRPr>
            </a:lvl2pPr>
            <a:lvl3pPr marL="648000" indent="-180000" algn="l" defTabSz="914400" rtl="0" eaLnBrk="1" latinLnBrk="0" hangingPunct="1">
              <a:lnSpc>
                <a:spcPct val="110000"/>
              </a:lnSpc>
              <a:spcBef>
                <a:spcPts val="0"/>
              </a:spcBef>
              <a:spcAft>
                <a:spcPts val="500"/>
              </a:spcAft>
              <a:buFont typeface="Arial" panose="020B0604020202020204" pitchFamily="34" charset="0"/>
              <a:buChar char="•"/>
              <a:defRPr sz="2400" kern="1200">
                <a:solidFill>
                  <a:schemeClr val="tx1"/>
                </a:solidFill>
                <a:latin typeface="+mn-lt"/>
                <a:ea typeface="+mn-ea"/>
                <a:cs typeface="+mn-cs"/>
              </a:defRPr>
            </a:lvl3pPr>
            <a:lvl4pPr marL="828000" indent="-180000" algn="l" defTabSz="914400" rtl="0" eaLnBrk="1" latinLnBrk="0" hangingPunct="1">
              <a:lnSpc>
                <a:spcPct val="110000"/>
              </a:lnSpc>
              <a:spcBef>
                <a:spcPts val="0"/>
              </a:spcBef>
              <a:spcAft>
                <a:spcPts val="500"/>
              </a:spcAft>
              <a:buFont typeface="Arial" panose="020B0604020202020204" pitchFamily="34" charset="0"/>
              <a:buChar char="•"/>
              <a:defRPr sz="2000" kern="1200">
                <a:solidFill>
                  <a:schemeClr val="tx1"/>
                </a:solidFill>
                <a:latin typeface="+mn-lt"/>
                <a:ea typeface="+mn-ea"/>
                <a:cs typeface="+mn-cs"/>
              </a:defRPr>
            </a:lvl4pPr>
            <a:lvl5pPr marL="1008000" indent="-180000" algn="l" defTabSz="914400" rtl="0" eaLnBrk="1" latinLnBrk="0" hangingPunct="1">
              <a:lnSpc>
                <a:spcPct val="110000"/>
              </a:lnSpc>
              <a:spcBef>
                <a:spcPts val="0"/>
              </a:spcBef>
              <a:spcAft>
                <a:spcPts val="5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500"/>
              </a:spcAft>
              <a:buClrTx/>
              <a:buSzTx/>
              <a:buFont typeface="Arial" panose="020B0604020202020204" pitchFamily="34" charset="0"/>
              <a:buNone/>
              <a:tabLst/>
              <a:defRPr/>
            </a:pPr>
            <a:r>
              <a:rPr kumimoji="0" lang="en-GB" sz="2800" b="1" i="0" u="none" strike="noStrike" kern="1200" cap="none" spc="0" normalizeH="0" baseline="0" noProof="0">
                <a:ln>
                  <a:noFill/>
                </a:ln>
                <a:solidFill>
                  <a:srgbClr val="003B57"/>
                </a:solidFill>
                <a:effectLst/>
                <a:uLnTx/>
                <a:uFillTx/>
                <a:latin typeface="Arial"/>
                <a:ea typeface="+mn-ea"/>
                <a:cs typeface="Arial"/>
              </a:rPr>
              <a:t>Validation against comparators</a:t>
            </a:r>
            <a:endParaRPr kumimoji="0" lang="en-US" sz="3200" b="0" i="0" u="none" strike="noStrike" kern="1200" cap="none" spc="0" normalizeH="0" baseline="0" noProof="0">
              <a:ln>
                <a:noFill/>
              </a:ln>
              <a:solidFill>
                <a:srgbClr val="003B57"/>
              </a:solidFill>
              <a:effectLst/>
              <a:uLnTx/>
              <a:uFillTx/>
              <a:latin typeface="Arial" panose="020B0604020202020204"/>
              <a:ea typeface="+mn-ea"/>
              <a:cs typeface="+mn-cs"/>
            </a:endParaRPr>
          </a:p>
        </p:txBody>
      </p:sp>
      <p:pic>
        <p:nvPicPr>
          <p:cNvPr id="8" name="Graphic 8" descr="Venn diagram outline">
            <a:extLst>
              <a:ext uri="{FF2B5EF4-FFF2-40B4-BE49-F238E27FC236}">
                <a16:creationId xmlns:a16="http://schemas.microsoft.com/office/drawing/2014/main" id="{B74EEFE1-E11A-C324-87D4-7F37436069C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87817" y="1697422"/>
            <a:ext cx="1899744" cy="1899744"/>
          </a:xfrm>
          <a:prstGeom prst="rect">
            <a:avLst/>
          </a:prstGeom>
        </p:spPr>
      </p:pic>
      <p:sp>
        <p:nvSpPr>
          <p:cNvPr id="21" name="Rectangle: Rounded Corners 20">
            <a:extLst>
              <a:ext uri="{FF2B5EF4-FFF2-40B4-BE49-F238E27FC236}">
                <a16:creationId xmlns:a16="http://schemas.microsoft.com/office/drawing/2014/main" id="{6365F1FD-9E31-B6F9-9A00-7DB19E8C7A43}"/>
              </a:ext>
            </a:extLst>
          </p:cNvPr>
          <p:cNvSpPr/>
          <p:nvPr/>
        </p:nvSpPr>
        <p:spPr>
          <a:xfrm>
            <a:off x="6289183" y="1628283"/>
            <a:ext cx="2470150" cy="3526604"/>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D4F1FE"/>
              </a:solidFill>
              <a:effectLst/>
              <a:uLnTx/>
              <a:uFillTx/>
              <a:latin typeface="Arial" panose="020B0604020202020204"/>
              <a:ea typeface="+mn-ea"/>
              <a:cs typeface="+mn-cs"/>
            </a:endParaRPr>
          </a:p>
        </p:txBody>
      </p:sp>
      <p:sp>
        <p:nvSpPr>
          <p:cNvPr id="22" name="Content Placeholder 3">
            <a:extLst>
              <a:ext uri="{FF2B5EF4-FFF2-40B4-BE49-F238E27FC236}">
                <a16:creationId xmlns:a16="http://schemas.microsoft.com/office/drawing/2014/main" id="{2E7FD848-1C02-C039-B84A-ADC204628B76}"/>
              </a:ext>
            </a:extLst>
          </p:cNvPr>
          <p:cNvSpPr txBox="1">
            <a:spLocks/>
          </p:cNvSpPr>
          <p:nvPr/>
        </p:nvSpPr>
        <p:spPr>
          <a:xfrm>
            <a:off x="6467553" y="3602990"/>
            <a:ext cx="2179583" cy="911211"/>
          </a:xfrm>
          <a:prstGeom prst="rect">
            <a:avLst/>
          </a:prstGeom>
        </p:spPr>
        <p:txBody>
          <a:bodyPr vert="horz" wrap="square" lIns="0" tIns="0" rIns="0" bIns="0" rtlCol="0" anchor="t" anchorCtr="0">
            <a:spAutoFit/>
          </a:bodyPr>
          <a:lstStyle>
            <a:lvl1pPr marL="252000" indent="-252000" algn="l" defTabSz="914400" rtl="0" eaLnBrk="1" latinLnBrk="0" hangingPunct="1">
              <a:lnSpc>
                <a:spcPct val="110000"/>
              </a:lnSpc>
              <a:spcBef>
                <a:spcPts val="0"/>
              </a:spcBef>
              <a:spcAft>
                <a:spcPts val="500"/>
              </a:spcAft>
              <a:buFont typeface="Arial" panose="020B0604020202020204" pitchFamily="34" charset="0"/>
              <a:buChar char="•"/>
              <a:defRPr sz="3200" kern="1200">
                <a:solidFill>
                  <a:schemeClr val="tx1"/>
                </a:solidFill>
                <a:latin typeface="+mn-lt"/>
                <a:ea typeface="+mn-ea"/>
                <a:cs typeface="+mn-cs"/>
              </a:defRPr>
            </a:lvl1pPr>
            <a:lvl2pPr marL="468000" indent="-216000" algn="l" defTabSz="914400" rtl="0" eaLnBrk="1" latinLnBrk="0" hangingPunct="1">
              <a:lnSpc>
                <a:spcPct val="110000"/>
              </a:lnSpc>
              <a:spcBef>
                <a:spcPts val="0"/>
              </a:spcBef>
              <a:spcAft>
                <a:spcPts val="500"/>
              </a:spcAft>
              <a:buFont typeface="Arial" panose="020B0604020202020204" pitchFamily="34" charset="0"/>
              <a:buChar char="•"/>
              <a:defRPr sz="2800" kern="1200">
                <a:solidFill>
                  <a:schemeClr val="tx1"/>
                </a:solidFill>
                <a:latin typeface="+mn-lt"/>
                <a:ea typeface="+mn-ea"/>
                <a:cs typeface="+mn-cs"/>
              </a:defRPr>
            </a:lvl2pPr>
            <a:lvl3pPr marL="648000" indent="-180000" algn="l" defTabSz="914400" rtl="0" eaLnBrk="1" latinLnBrk="0" hangingPunct="1">
              <a:lnSpc>
                <a:spcPct val="110000"/>
              </a:lnSpc>
              <a:spcBef>
                <a:spcPts val="0"/>
              </a:spcBef>
              <a:spcAft>
                <a:spcPts val="500"/>
              </a:spcAft>
              <a:buFont typeface="Arial" panose="020B0604020202020204" pitchFamily="34" charset="0"/>
              <a:buChar char="•"/>
              <a:defRPr sz="2400" kern="1200">
                <a:solidFill>
                  <a:schemeClr val="tx1"/>
                </a:solidFill>
                <a:latin typeface="+mn-lt"/>
                <a:ea typeface="+mn-ea"/>
                <a:cs typeface="+mn-cs"/>
              </a:defRPr>
            </a:lvl3pPr>
            <a:lvl4pPr marL="828000" indent="-180000" algn="l" defTabSz="914400" rtl="0" eaLnBrk="1" latinLnBrk="0" hangingPunct="1">
              <a:lnSpc>
                <a:spcPct val="110000"/>
              </a:lnSpc>
              <a:spcBef>
                <a:spcPts val="0"/>
              </a:spcBef>
              <a:spcAft>
                <a:spcPts val="500"/>
              </a:spcAft>
              <a:buFont typeface="Arial" panose="020B0604020202020204" pitchFamily="34" charset="0"/>
              <a:buChar char="•"/>
              <a:defRPr sz="2000" kern="1200">
                <a:solidFill>
                  <a:schemeClr val="tx1"/>
                </a:solidFill>
                <a:latin typeface="+mn-lt"/>
                <a:ea typeface="+mn-ea"/>
                <a:cs typeface="+mn-cs"/>
              </a:defRPr>
            </a:lvl4pPr>
            <a:lvl5pPr marL="1008000" indent="-180000" algn="l" defTabSz="914400" rtl="0" eaLnBrk="1" latinLnBrk="0" hangingPunct="1">
              <a:lnSpc>
                <a:spcPct val="110000"/>
              </a:lnSpc>
              <a:spcBef>
                <a:spcPts val="0"/>
              </a:spcBef>
              <a:spcAft>
                <a:spcPts val="5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500"/>
              </a:spcAft>
              <a:buClrTx/>
              <a:buSzTx/>
              <a:buFont typeface="Arial" panose="020B0604020202020204" pitchFamily="34" charset="0"/>
              <a:buNone/>
              <a:tabLst/>
              <a:defRPr/>
            </a:pPr>
            <a:r>
              <a:rPr kumimoji="0" lang="en-GB" sz="2800" b="1" i="0" u="none" strike="noStrike" kern="1200" cap="none" spc="0" normalizeH="0" baseline="0" noProof="0">
                <a:ln>
                  <a:noFill/>
                </a:ln>
                <a:solidFill>
                  <a:srgbClr val="003B57"/>
                </a:solidFill>
                <a:effectLst/>
                <a:uLnTx/>
                <a:uFillTx/>
                <a:latin typeface="Arial" panose="020B0604020202020204"/>
                <a:ea typeface="+mn-ea"/>
                <a:cs typeface="Arial"/>
              </a:rPr>
              <a:t>Top quality fieldwork</a:t>
            </a:r>
          </a:p>
        </p:txBody>
      </p:sp>
      <p:pic>
        <p:nvPicPr>
          <p:cNvPr id="9" name="Graphic 9" descr="Home with solid fill">
            <a:extLst>
              <a:ext uri="{FF2B5EF4-FFF2-40B4-BE49-F238E27FC236}">
                <a16:creationId xmlns:a16="http://schemas.microsoft.com/office/drawing/2014/main" id="{D9BE9E36-383F-EFF0-6AE2-9C5EA5968C4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37283" y="1749972"/>
            <a:ext cx="914400" cy="914400"/>
          </a:xfrm>
          <a:prstGeom prst="rect">
            <a:avLst/>
          </a:prstGeom>
        </p:spPr>
      </p:pic>
      <p:pic>
        <p:nvPicPr>
          <p:cNvPr id="11" name="Graphic 11" descr="Mouse with solid fill">
            <a:extLst>
              <a:ext uri="{FF2B5EF4-FFF2-40B4-BE49-F238E27FC236}">
                <a16:creationId xmlns:a16="http://schemas.microsoft.com/office/drawing/2014/main" id="{8510EAA4-B481-35D0-FE38-43BC343471D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231774" y="2640068"/>
            <a:ext cx="914400" cy="914400"/>
          </a:xfrm>
          <a:prstGeom prst="rect">
            <a:avLst/>
          </a:prstGeom>
        </p:spPr>
      </p:pic>
      <p:pic>
        <p:nvPicPr>
          <p:cNvPr id="13" name="Graphic 13" descr="Open envelope with solid fill">
            <a:extLst>
              <a:ext uri="{FF2B5EF4-FFF2-40B4-BE49-F238E27FC236}">
                <a16:creationId xmlns:a16="http://schemas.microsoft.com/office/drawing/2014/main" id="{A43B552B-407B-12CE-A38E-8CBECF97CDD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767145" y="1848507"/>
            <a:ext cx="743607" cy="743607"/>
          </a:xfrm>
          <a:prstGeom prst="rect">
            <a:avLst/>
          </a:prstGeom>
        </p:spPr>
      </p:pic>
      <p:sp>
        <p:nvSpPr>
          <p:cNvPr id="25" name="Content Placeholder 3">
            <a:extLst>
              <a:ext uri="{FF2B5EF4-FFF2-40B4-BE49-F238E27FC236}">
                <a16:creationId xmlns:a16="http://schemas.microsoft.com/office/drawing/2014/main" id="{06225AC6-4445-AE03-1502-EFEB07C95284}"/>
              </a:ext>
            </a:extLst>
          </p:cNvPr>
          <p:cNvSpPr txBox="1">
            <a:spLocks/>
          </p:cNvSpPr>
          <p:nvPr/>
        </p:nvSpPr>
        <p:spPr>
          <a:xfrm>
            <a:off x="9338191" y="3511025"/>
            <a:ext cx="2179583" cy="1187248"/>
          </a:xfrm>
          <a:prstGeom prst="rect">
            <a:avLst/>
          </a:prstGeom>
        </p:spPr>
        <p:txBody>
          <a:bodyPr vert="horz" wrap="square" lIns="0" tIns="0" rIns="0" bIns="0" rtlCol="0" anchor="t" anchorCtr="0">
            <a:spAutoFit/>
          </a:bodyPr>
          <a:lstStyle>
            <a:lvl1pPr marL="252000" indent="-252000" algn="l" defTabSz="914400" rtl="0" eaLnBrk="1" latinLnBrk="0" hangingPunct="1">
              <a:lnSpc>
                <a:spcPct val="110000"/>
              </a:lnSpc>
              <a:spcBef>
                <a:spcPts val="0"/>
              </a:spcBef>
              <a:spcAft>
                <a:spcPts val="500"/>
              </a:spcAft>
              <a:buFont typeface="Arial" panose="020B0604020202020204" pitchFamily="34" charset="0"/>
              <a:buChar char="•"/>
              <a:defRPr sz="3200" kern="1200">
                <a:solidFill>
                  <a:schemeClr val="tx1"/>
                </a:solidFill>
                <a:latin typeface="+mn-lt"/>
                <a:ea typeface="+mn-ea"/>
                <a:cs typeface="+mn-cs"/>
              </a:defRPr>
            </a:lvl1pPr>
            <a:lvl2pPr marL="468000" indent="-216000" algn="l" defTabSz="914400" rtl="0" eaLnBrk="1" latinLnBrk="0" hangingPunct="1">
              <a:lnSpc>
                <a:spcPct val="110000"/>
              </a:lnSpc>
              <a:spcBef>
                <a:spcPts val="0"/>
              </a:spcBef>
              <a:spcAft>
                <a:spcPts val="500"/>
              </a:spcAft>
              <a:buFont typeface="Arial" panose="020B0604020202020204" pitchFamily="34" charset="0"/>
              <a:buChar char="•"/>
              <a:defRPr sz="2800" kern="1200">
                <a:solidFill>
                  <a:schemeClr val="tx1"/>
                </a:solidFill>
                <a:latin typeface="+mn-lt"/>
                <a:ea typeface="+mn-ea"/>
                <a:cs typeface="+mn-cs"/>
              </a:defRPr>
            </a:lvl2pPr>
            <a:lvl3pPr marL="648000" indent="-180000" algn="l" defTabSz="914400" rtl="0" eaLnBrk="1" latinLnBrk="0" hangingPunct="1">
              <a:lnSpc>
                <a:spcPct val="110000"/>
              </a:lnSpc>
              <a:spcBef>
                <a:spcPts val="0"/>
              </a:spcBef>
              <a:spcAft>
                <a:spcPts val="500"/>
              </a:spcAft>
              <a:buFont typeface="Arial" panose="020B0604020202020204" pitchFamily="34" charset="0"/>
              <a:buChar char="•"/>
              <a:defRPr sz="2400" kern="1200">
                <a:solidFill>
                  <a:schemeClr val="tx1"/>
                </a:solidFill>
                <a:latin typeface="+mn-lt"/>
                <a:ea typeface="+mn-ea"/>
                <a:cs typeface="+mn-cs"/>
              </a:defRPr>
            </a:lvl3pPr>
            <a:lvl4pPr marL="828000" indent="-180000" algn="l" defTabSz="914400" rtl="0" eaLnBrk="1" latinLnBrk="0" hangingPunct="1">
              <a:lnSpc>
                <a:spcPct val="110000"/>
              </a:lnSpc>
              <a:spcBef>
                <a:spcPts val="0"/>
              </a:spcBef>
              <a:spcAft>
                <a:spcPts val="500"/>
              </a:spcAft>
              <a:buFont typeface="Arial" panose="020B0604020202020204" pitchFamily="34" charset="0"/>
              <a:buChar char="•"/>
              <a:defRPr sz="2000" kern="1200">
                <a:solidFill>
                  <a:schemeClr val="tx1"/>
                </a:solidFill>
                <a:latin typeface="+mn-lt"/>
                <a:ea typeface="+mn-ea"/>
                <a:cs typeface="+mn-cs"/>
              </a:defRPr>
            </a:lvl4pPr>
            <a:lvl5pPr marL="1008000" indent="-180000" algn="l" defTabSz="914400" rtl="0" eaLnBrk="1" latinLnBrk="0" hangingPunct="1">
              <a:lnSpc>
                <a:spcPct val="110000"/>
              </a:lnSpc>
              <a:spcBef>
                <a:spcPts val="0"/>
              </a:spcBef>
              <a:spcAft>
                <a:spcPts val="5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10000"/>
              </a:lnSpc>
              <a:spcBef>
                <a:spcPts val="0"/>
              </a:spcBef>
              <a:spcAft>
                <a:spcPts val="500"/>
              </a:spcAft>
              <a:buClrTx/>
              <a:buSzTx/>
              <a:buFont typeface="Arial" panose="020B0604020202020204" pitchFamily="34" charset="0"/>
              <a:buNone/>
              <a:tabLst/>
              <a:defRPr/>
            </a:pPr>
            <a:r>
              <a:rPr kumimoji="0" lang="en-GB" sz="2400" b="1" i="0" u="none" strike="noStrike" kern="1200" cap="none" spc="0" normalizeH="0" baseline="0" noProof="0">
                <a:ln>
                  <a:noFill/>
                </a:ln>
                <a:solidFill>
                  <a:srgbClr val="003B57"/>
                </a:solidFill>
                <a:effectLst/>
                <a:uLnTx/>
                <a:uFillTx/>
                <a:latin typeface="Arial" panose="020B0604020202020204"/>
                <a:ea typeface="+mn-ea"/>
                <a:cs typeface="Arial"/>
              </a:rPr>
              <a:t>Local Authority Collaboration</a:t>
            </a:r>
            <a:endParaRPr kumimoji="0" lang="en-US" sz="2400" b="0" i="0" u="none" strike="noStrike" kern="1200" cap="none" spc="0" normalizeH="0" baseline="0" noProof="0">
              <a:ln>
                <a:noFill/>
              </a:ln>
              <a:solidFill>
                <a:srgbClr val="003B57"/>
              </a:solidFill>
              <a:effectLst/>
              <a:uLnTx/>
              <a:uFillTx/>
              <a:latin typeface="Arial" panose="020B0604020202020204"/>
              <a:ea typeface="+mn-ea"/>
              <a:cs typeface="+mn-cs"/>
            </a:endParaRPr>
          </a:p>
        </p:txBody>
      </p:sp>
    </p:spTree>
    <p:extLst>
      <p:ext uri="{BB962C8B-B14F-4D97-AF65-F5344CB8AC3E}">
        <p14:creationId xmlns:p14="http://schemas.microsoft.com/office/powerpoint/2010/main" val="31835998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76712A1-1C28-5DAA-2D9C-D5F582591F86}"/>
              </a:ext>
            </a:extLst>
          </p:cNvPr>
          <p:cNvSpPr>
            <a:spLocks noGrp="1"/>
          </p:cNvSpPr>
          <p:nvPr>
            <p:ph type="title"/>
          </p:nvPr>
        </p:nvSpPr>
        <p:spPr>
          <a:xfrm>
            <a:off x="467139" y="244562"/>
            <a:ext cx="10515600" cy="526298"/>
          </a:xfrm>
        </p:spPr>
        <p:txBody>
          <a:bodyPr/>
          <a:lstStyle/>
          <a:p>
            <a:r>
              <a:rPr lang="en-GB">
                <a:cs typeface="Arial"/>
              </a:rPr>
              <a:t>Early policy impact of Census</a:t>
            </a:r>
            <a:endParaRPr lang="en-US"/>
          </a:p>
        </p:txBody>
      </p:sp>
      <p:sp>
        <p:nvSpPr>
          <p:cNvPr id="5" name="Rectangle: Rounded Corners 4">
            <a:extLst>
              <a:ext uri="{FF2B5EF4-FFF2-40B4-BE49-F238E27FC236}">
                <a16:creationId xmlns:a16="http://schemas.microsoft.com/office/drawing/2014/main" id="{6E8CA610-1FC9-25CB-2596-38C1177E3C3C}"/>
              </a:ext>
            </a:extLst>
          </p:cNvPr>
          <p:cNvSpPr/>
          <p:nvPr/>
        </p:nvSpPr>
        <p:spPr>
          <a:xfrm>
            <a:off x="430696" y="831574"/>
            <a:ext cx="5188226" cy="5115338"/>
          </a:xfrm>
          <a:prstGeom prst="roundRect">
            <a:avLst/>
          </a:prstGeom>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a:ln>
                  <a:noFill/>
                </a:ln>
                <a:solidFill>
                  <a:srgbClr val="003B57"/>
                </a:solidFill>
                <a:effectLst/>
                <a:uLnTx/>
                <a:uFillTx/>
                <a:latin typeface="Arial" panose="020B0604020202020204"/>
                <a:ea typeface="+mn-ea"/>
                <a:cs typeface="Arial"/>
              </a:rPr>
              <a:t>Covid-19 Vaccination coverage by Industry</a:t>
            </a:r>
          </a:p>
        </p:txBody>
      </p:sp>
      <p:sp>
        <p:nvSpPr>
          <p:cNvPr id="7" name="Rectangle: Rounded Corners 6">
            <a:extLst>
              <a:ext uri="{FF2B5EF4-FFF2-40B4-BE49-F238E27FC236}">
                <a16:creationId xmlns:a16="http://schemas.microsoft.com/office/drawing/2014/main" id="{A1CF68C7-1E26-DCF1-BD8A-FF16561DF8C3}"/>
              </a:ext>
            </a:extLst>
          </p:cNvPr>
          <p:cNvSpPr/>
          <p:nvPr/>
        </p:nvSpPr>
        <p:spPr>
          <a:xfrm>
            <a:off x="6394173" y="831573"/>
            <a:ext cx="5188226" cy="5108712"/>
          </a:xfrm>
          <a:prstGeom prst="roundRect">
            <a:avLst/>
          </a:prstGeom>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003B57"/>
                </a:solidFill>
                <a:effectLst/>
                <a:uLnTx/>
                <a:uFillTx/>
                <a:latin typeface="Arial" panose="020B0604020202020204"/>
                <a:ea typeface="+mn-ea"/>
                <a:cs typeface="Arial"/>
              </a:rPr>
              <a:t>Ukrainian Diaspora in England and Wales</a:t>
            </a:r>
            <a:endParaRPr kumimoji="0" lang="en-US" sz="1800" b="0" i="0" u="none" strike="noStrike" kern="1200" cap="none" spc="0" normalizeH="0" baseline="0" noProof="0">
              <a:ln>
                <a:noFill/>
              </a:ln>
              <a:solidFill>
                <a:srgbClr val="003B57"/>
              </a:solidFill>
              <a:effectLst/>
              <a:uLnTx/>
              <a:uFillTx/>
              <a:latin typeface="Arial" panose="020B0604020202020204"/>
              <a:ea typeface="+mn-ea"/>
              <a:cs typeface="+mn-cs"/>
            </a:endParaRPr>
          </a:p>
        </p:txBody>
      </p:sp>
      <p:pic>
        <p:nvPicPr>
          <p:cNvPr id="8" name="Picture 8" descr="Map&#10;&#10;Description automatically generated">
            <a:extLst>
              <a:ext uri="{FF2B5EF4-FFF2-40B4-BE49-F238E27FC236}">
                <a16:creationId xmlns:a16="http://schemas.microsoft.com/office/drawing/2014/main" id="{D1E43D66-3104-A3FC-B31D-90862F6EEF43}"/>
              </a:ext>
            </a:extLst>
          </p:cNvPr>
          <p:cNvPicPr>
            <a:picLocks noChangeAspect="1"/>
          </p:cNvPicPr>
          <p:nvPr/>
        </p:nvPicPr>
        <p:blipFill>
          <a:blip r:embed="rId3"/>
          <a:stretch>
            <a:fillRect/>
          </a:stretch>
        </p:blipFill>
        <p:spPr>
          <a:xfrm>
            <a:off x="6884502" y="1426354"/>
            <a:ext cx="4306955" cy="3945654"/>
          </a:xfrm>
          <a:prstGeom prst="rect">
            <a:avLst/>
          </a:prstGeom>
        </p:spPr>
      </p:pic>
      <p:sp>
        <p:nvSpPr>
          <p:cNvPr id="9" name="TextBox 8">
            <a:extLst>
              <a:ext uri="{FF2B5EF4-FFF2-40B4-BE49-F238E27FC236}">
                <a16:creationId xmlns:a16="http://schemas.microsoft.com/office/drawing/2014/main" id="{078FFFB6-F79E-5A51-8867-B135BCD13D82}"/>
              </a:ext>
            </a:extLst>
          </p:cNvPr>
          <p:cNvSpPr txBox="1"/>
          <p:nvPr/>
        </p:nvSpPr>
        <p:spPr>
          <a:xfrm>
            <a:off x="6758609" y="5369076"/>
            <a:ext cx="4558747" cy="415498"/>
          </a:xfrm>
          <a:prstGeom prst="rect">
            <a:avLst/>
          </a:prstGeom>
          <a:noFill/>
        </p:spPr>
        <p:txBody>
          <a:bodyPr rot="0" spcFirstLastPara="0" vertOverflow="overflow" horzOverflow="overflow" vert="horz" wrap="square" lIns="0" tIns="45720" rIns="91440" bIns="45720" numCol="1" spcCol="0" rtlCol="0" fromWordArt="0" anchor="b" anchorCtr="0" forceAA="0" compatLnSpc="1">
            <a:prstTxWarp prst="textNoShape">
              <a:avLst/>
            </a:prstTxWarp>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700" b="0" i="1" u="none" strike="noStrike" kern="1200" cap="none" spc="0" normalizeH="0" baseline="0" noProof="0">
                <a:ln>
                  <a:noFill/>
                </a:ln>
                <a:solidFill>
                  <a:srgbClr val="003B57"/>
                </a:solidFill>
                <a:effectLst/>
                <a:uLnTx/>
                <a:uFillTx/>
                <a:latin typeface="Arial"/>
                <a:ea typeface="+mn-ea"/>
                <a:cs typeface="Arial"/>
              </a:rPr>
              <a:t>The table and map show persons recorded as born in Ukraine organised by regions </a:t>
            </a:r>
            <a:r>
              <a:rPr kumimoji="0" lang="en-GB" sz="700" b="1" i="1" u="none" strike="noStrike" kern="1200" cap="none" spc="0" normalizeH="0" baseline="0" noProof="0">
                <a:ln>
                  <a:noFill/>
                </a:ln>
                <a:solidFill>
                  <a:srgbClr val="003B57"/>
                </a:solidFill>
                <a:effectLst/>
                <a:uLnTx/>
                <a:uFillTx/>
                <a:latin typeface="Arial"/>
                <a:ea typeface="+mn-ea"/>
                <a:cs typeface="Arial"/>
              </a:rPr>
              <a:t>using preliminary 2021 Census data</a:t>
            </a:r>
            <a:r>
              <a:rPr kumimoji="0" lang="en-GB" sz="700" b="0" i="1" u="none" strike="noStrike" kern="1200" cap="none" spc="0" normalizeH="0" baseline="0" noProof="0">
                <a:ln>
                  <a:noFill/>
                </a:ln>
                <a:solidFill>
                  <a:srgbClr val="003B57"/>
                </a:solidFill>
                <a:effectLst/>
                <a:uLnTx/>
                <a:uFillTx/>
                <a:latin typeface="Arial"/>
                <a:ea typeface="+mn-ea"/>
                <a:cs typeface="Arial"/>
              </a:rPr>
              <a:t> as above. These are not official Census estimates, but preliminary census response counts of usual residents that responded to Census 2021 and listed Ukraine as their country of birth. Data available </a:t>
            </a:r>
            <a:r>
              <a:rPr kumimoji="0" lang="en-GB" sz="700" b="0" i="1" u="sng" strike="noStrike" kern="1200" cap="none" spc="0" normalizeH="0" baseline="0" noProof="0">
                <a:ln>
                  <a:noFill/>
                </a:ln>
                <a:solidFill>
                  <a:srgbClr val="003B57"/>
                </a:solidFill>
                <a:effectLst/>
                <a:uLnTx/>
                <a:uFillTx/>
                <a:latin typeface="Arial"/>
                <a:ea typeface="+mn-ea"/>
                <a:cs typeface="Arial"/>
                <a:hlinkClick r:id="rId4">
                  <a:extLst>
                    <a:ext uri="{A12FA001-AC4F-418D-AE19-62706E023703}">
                      <ahyp:hlinkClr xmlns:ahyp="http://schemas.microsoft.com/office/drawing/2018/hyperlinkcolor" val="tx"/>
                    </a:ext>
                  </a:extLst>
                </a:hlinkClick>
              </a:rPr>
              <a:t>here</a:t>
            </a:r>
            <a:r>
              <a:rPr kumimoji="0" lang="en-GB" sz="700" b="0" i="1" u="none" strike="noStrike" kern="1200" cap="none" spc="0" normalizeH="0" baseline="0" noProof="0">
                <a:ln>
                  <a:noFill/>
                </a:ln>
                <a:solidFill>
                  <a:srgbClr val="003B57"/>
                </a:solidFill>
                <a:effectLst/>
                <a:uLnTx/>
                <a:uFillTx/>
                <a:latin typeface="Arial"/>
                <a:ea typeface="+mn-ea"/>
                <a:cs typeface="Arial"/>
                <a:hlinkClick r:id="rId4">
                  <a:extLst>
                    <a:ext uri="{A12FA001-AC4F-418D-AE19-62706E023703}">
                      <ahyp:hlinkClr xmlns:ahyp="http://schemas.microsoft.com/office/drawing/2018/hyperlinkcolor" val="tx"/>
                    </a:ext>
                  </a:extLst>
                </a:hlinkClick>
              </a:rPr>
              <a:t>. </a:t>
            </a:r>
            <a:endParaRPr kumimoji="0" lang="en-GB" sz="700" b="0" i="1" u="none" strike="noStrike" kern="1200" cap="none" spc="0" normalizeH="0" baseline="0" noProof="0">
              <a:ln>
                <a:noFill/>
              </a:ln>
              <a:solidFill>
                <a:srgbClr val="003B57"/>
              </a:solidFill>
              <a:effectLst/>
              <a:uLnTx/>
              <a:uFillTx/>
              <a:latin typeface="Arial" panose="020B0604020202020204" pitchFamily="34" charset="0"/>
              <a:ea typeface="+mn-ea"/>
              <a:cs typeface="Arial" panose="020B0604020202020204" pitchFamily="34" charset="0"/>
              <a:hlinkClick r:id="" action="ppaction://noaction">
                <a:extLst>
                  <a:ext uri="{A12FA001-AC4F-418D-AE19-62706E023703}">
                    <ahyp:hlinkClr xmlns:ahyp="http://schemas.microsoft.com/office/drawing/2018/hyperlinkcolor" val="tx"/>
                  </a:ext>
                </a:extLst>
              </a:hlinkClick>
            </a:endParaRPr>
          </a:p>
        </p:txBody>
      </p:sp>
      <p:pic>
        <p:nvPicPr>
          <p:cNvPr id="10" name="Picture 10">
            <a:extLst>
              <a:ext uri="{FF2B5EF4-FFF2-40B4-BE49-F238E27FC236}">
                <a16:creationId xmlns:a16="http://schemas.microsoft.com/office/drawing/2014/main" id="{401E9E04-DA0C-A93D-A4F3-DA726D657E17}"/>
              </a:ext>
            </a:extLst>
          </p:cNvPr>
          <p:cNvPicPr>
            <a:picLocks noChangeAspect="1"/>
          </p:cNvPicPr>
          <p:nvPr/>
        </p:nvPicPr>
        <p:blipFill>
          <a:blip r:embed="rId5"/>
          <a:stretch>
            <a:fillRect/>
          </a:stretch>
        </p:blipFill>
        <p:spPr>
          <a:xfrm>
            <a:off x="1205947" y="1479413"/>
            <a:ext cx="3737113" cy="3813036"/>
          </a:xfrm>
          <a:prstGeom prst="rect">
            <a:avLst/>
          </a:prstGeom>
        </p:spPr>
      </p:pic>
      <p:sp>
        <p:nvSpPr>
          <p:cNvPr id="11" name="TextBox 10">
            <a:extLst>
              <a:ext uri="{FF2B5EF4-FFF2-40B4-BE49-F238E27FC236}">
                <a16:creationId xmlns:a16="http://schemas.microsoft.com/office/drawing/2014/main" id="{8A50F5EE-770D-3368-6E63-351BDB0F7388}"/>
              </a:ext>
            </a:extLst>
          </p:cNvPr>
          <p:cNvSpPr txBox="1"/>
          <p:nvPr/>
        </p:nvSpPr>
        <p:spPr>
          <a:xfrm>
            <a:off x="815008" y="5292997"/>
            <a:ext cx="4611757" cy="677108"/>
          </a:xfrm>
          <a:prstGeom prst="rect">
            <a:avLst/>
          </a:prstGeom>
          <a:noFill/>
        </p:spPr>
        <p:txBody>
          <a:bodyPr rot="0" spcFirstLastPara="0" vertOverflow="overflow" horzOverflow="overflow" vert="horz" wrap="square" lIns="0" tIns="45720" rIns="91440" bIns="45720" numCol="1" spcCol="0" rtlCol="0" fromWordArt="0" anchor="b" anchorCtr="0" forceAA="0" compatLnSpc="1">
            <a:prstTxWarp prst="textNoShape">
              <a:avLst/>
            </a:prstTxWarp>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750" b="0" i="0" u="none" strike="noStrike" kern="1200" cap="none" spc="0" normalizeH="0" baseline="0" noProof="0">
                <a:ln>
                  <a:noFill/>
                </a:ln>
                <a:solidFill>
                  <a:srgbClr val="003B57"/>
                </a:solidFill>
                <a:effectLst/>
                <a:uLnTx/>
                <a:uFillTx/>
                <a:latin typeface="Arial"/>
                <a:ea typeface="open sans"/>
                <a:cs typeface="open sans"/>
              </a:rPr>
              <a:t>Third coronavirus (COVID-19) vaccination coverage was highest in the public administration and </a:t>
            </a:r>
            <a:r>
              <a:rPr kumimoji="0" lang="en-US" sz="750" b="0" i="0" u="none" strike="noStrike" kern="1200" cap="none" spc="0" normalizeH="0" baseline="0" noProof="0" err="1">
                <a:ln>
                  <a:noFill/>
                </a:ln>
                <a:solidFill>
                  <a:srgbClr val="003B57"/>
                </a:solidFill>
                <a:effectLst/>
                <a:uLnTx/>
                <a:uFillTx/>
                <a:latin typeface="Arial"/>
                <a:ea typeface="open sans"/>
                <a:cs typeface="open sans"/>
              </a:rPr>
              <a:t>defence</a:t>
            </a:r>
            <a:r>
              <a:rPr kumimoji="0" lang="en-US" sz="750" b="0" i="0" u="none" strike="noStrike" kern="1200" cap="none" spc="0" normalizeH="0" baseline="0" noProof="0">
                <a:ln>
                  <a:noFill/>
                </a:ln>
                <a:solidFill>
                  <a:srgbClr val="003B57"/>
                </a:solidFill>
                <a:effectLst/>
                <a:uLnTx/>
                <a:uFillTx/>
                <a:latin typeface="Arial"/>
                <a:ea typeface="open sans"/>
                <a:cs typeface="open sans"/>
              </a:rPr>
              <a:t>; compulsory social security industry section. </a:t>
            </a:r>
            <a:r>
              <a:rPr kumimoji="0" lang="en-US" sz="750" b="0" i="0" u="none" strike="noStrike" kern="1200" cap="none" spc="0" normalizeH="0" baseline="0" noProof="0">
                <a:ln>
                  <a:noFill/>
                </a:ln>
                <a:solidFill>
                  <a:srgbClr val="003B57"/>
                </a:solidFill>
                <a:effectLst/>
                <a:uLnTx/>
                <a:uFillTx/>
                <a:latin typeface="Arial" panose="020B0604020202020204"/>
                <a:ea typeface="+mn-ea"/>
                <a:cs typeface="+mn-cs"/>
              </a:rPr>
              <a:t>Crude vaccination rate by industry section and vaccine number in people aged 18 to 64 years, England, 28 February 2022. </a:t>
            </a:r>
            <a:r>
              <a:rPr kumimoji="0" lang="en-US" sz="750" b="1" i="0" u="none" strike="noStrike" kern="1200" cap="none" spc="0" normalizeH="0" baseline="0" noProof="0">
                <a:ln>
                  <a:noFill/>
                </a:ln>
                <a:solidFill>
                  <a:srgbClr val="003B57"/>
                </a:solidFill>
                <a:effectLst/>
                <a:uLnTx/>
                <a:uFillTx/>
                <a:latin typeface="Arial" panose="020B0604020202020204"/>
                <a:ea typeface="+mn-ea"/>
                <a:cs typeface="+mn-cs"/>
              </a:rPr>
              <a:t>Source</a:t>
            </a:r>
            <a:r>
              <a:rPr kumimoji="0" lang="en-US" sz="750" b="0" i="0" u="none" strike="noStrike" kern="1200" cap="none" spc="0" normalizeH="0" baseline="0" noProof="0">
                <a:ln>
                  <a:noFill/>
                </a:ln>
                <a:solidFill>
                  <a:srgbClr val="003B57"/>
                </a:solidFill>
                <a:effectLst/>
                <a:uLnTx/>
                <a:uFillTx/>
                <a:latin typeface="Arial" panose="020B0604020202020204"/>
                <a:ea typeface="+mn-ea"/>
                <a:cs typeface="+mn-cs"/>
              </a:rPr>
              <a:t>: </a:t>
            </a:r>
            <a:r>
              <a:rPr kumimoji="0" lang="en-US" sz="750" b="0" i="0" u="none" strike="noStrike" kern="1200" cap="none" spc="0" normalizeH="0" baseline="0" noProof="0">
                <a:ln>
                  <a:noFill/>
                </a:ln>
                <a:solidFill>
                  <a:srgbClr val="003B57"/>
                </a:solidFill>
                <a:effectLst/>
                <a:uLnTx/>
                <a:uFillTx/>
                <a:latin typeface="Arial" panose="020B0604020202020204"/>
                <a:ea typeface="+mn-ea"/>
                <a:cs typeface="+mn-cs"/>
                <a:hlinkClick r:id="rId6"/>
              </a:rPr>
              <a:t>Office for National Statistics - Public Health Data Asset, NHS England - National Immunisation Management Service.</a:t>
            </a:r>
            <a:endParaRPr kumimoji="0" lang="en-US" sz="750" b="0" i="0" u="none" strike="noStrike" kern="1200" cap="none" spc="0" normalizeH="0" baseline="0" noProof="0">
              <a:ln>
                <a:noFill/>
              </a:ln>
              <a:solidFill>
                <a:srgbClr val="003B57"/>
              </a:solidFill>
              <a:effectLst/>
              <a:uLnTx/>
              <a:uFillTx/>
              <a:latin typeface="Arial"/>
              <a:ea typeface="open sans"/>
              <a:cs typeface="open san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23132"/>
              </a:solidFill>
              <a:effectLst/>
              <a:uLnTx/>
              <a:uFillTx/>
              <a:latin typeface="Arial"/>
              <a:ea typeface="open sans"/>
              <a:cs typeface="open sans"/>
            </a:endParaRPr>
          </a:p>
        </p:txBody>
      </p:sp>
    </p:spTree>
    <p:extLst>
      <p:ext uri="{BB962C8B-B14F-4D97-AF65-F5344CB8AC3E}">
        <p14:creationId xmlns:p14="http://schemas.microsoft.com/office/powerpoint/2010/main" val="763753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98"/>
        <p:cNvGrpSpPr/>
        <p:nvPr/>
      </p:nvGrpSpPr>
      <p:grpSpPr>
        <a:xfrm>
          <a:off x="0" y="0"/>
          <a:ext cx="0" cy="0"/>
          <a:chOff x="0" y="0"/>
          <a:chExt cx="0" cy="0"/>
        </a:xfrm>
      </p:grpSpPr>
      <p:sp>
        <p:nvSpPr>
          <p:cNvPr id="1099" name="Google Shape;1099;p158"/>
          <p:cNvSpPr txBox="1">
            <a:spLocks noGrp="1"/>
          </p:cNvSpPr>
          <p:nvPr>
            <p:ph type="sldNum" sz="quarter" idx="4"/>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Arial"/>
              <a:buNone/>
            </a:pPr>
            <a:fld id="{00000000-1234-1234-1234-123412341234}" type="slidenum">
              <a:rPr lang="en-US" sz="2000" b="0" i="0" u="none" strike="noStrike" cap="none">
                <a:solidFill>
                  <a:srgbClr val="FFFFFF"/>
                </a:solidFill>
                <a:latin typeface="Arial"/>
                <a:ea typeface="Arial"/>
                <a:cs typeface="Arial"/>
                <a:sym typeface="Arial"/>
              </a:rPr>
              <a:t>6</a:t>
            </a:fld>
            <a:endParaRPr sz="2000" b="0" i="0" u="none" strike="noStrike" cap="none">
              <a:solidFill>
                <a:srgbClr val="FFFFFF"/>
              </a:solidFill>
              <a:latin typeface="Arial"/>
              <a:ea typeface="Arial"/>
              <a:cs typeface="Arial"/>
              <a:sym typeface="Arial"/>
            </a:endParaRPr>
          </a:p>
        </p:txBody>
      </p:sp>
      <p:sp>
        <p:nvSpPr>
          <p:cNvPr id="1100" name="Google Shape;1100;p158"/>
          <p:cNvSpPr txBox="1">
            <a:spLocks noGrp="1"/>
          </p:cNvSpPr>
          <p:nvPr>
            <p:ph type="title"/>
          </p:nvPr>
        </p:nvSpPr>
        <p:spPr>
          <a:xfrm>
            <a:off x="838200" y="544043"/>
            <a:ext cx="10515600" cy="590891"/>
          </a:xfrm>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Clr>
                <a:srgbClr val="3C388E"/>
              </a:buClr>
              <a:buSzPts val="3600"/>
              <a:buFont typeface="Calibri"/>
              <a:buNone/>
            </a:pPr>
            <a:r>
              <a:rPr lang="en-US" b="0">
                <a:latin typeface="Arial" panose="020B0604020202020204" pitchFamily="34" charset="0"/>
                <a:cs typeface="Arial" panose="020B0604020202020204" pitchFamily="34" charset="0"/>
              </a:rPr>
              <a:t>Describing users through personas</a:t>
            </a:r>
            <a:endParaRPr b="0">
              <a:latin typeface="Arial" panose="020B0604020202020204" pitchFamily="34" charset="0"/>
              <a:cs typeface="Arial" panose="020B0604020202020204" pitchFamily="34" charset="0"/>
            </a:endParaRPr>
          </a:p>
        </p:txBody>
      </p:sp>
      <p:sp>
        <p:nvSpPr>
          <p:cNvPr id="1101" name="Google Shape;1101;p158"/>
          <p:cNvSpPr txBox="1"/>
          <p:nvPr/>
        </p:nvSpPr>
        <p:spPr>
          <a:xfrm>
            <a:off x="458245" y="1486641"/>
            <a:ext cx="1774969" cy="861734"/>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414041"/>
              </a:buClr>
              <a:buSzPts val="2000"/>
              <a:buFont typeface="Open Sans"/>
              <a:buNone/>
            </a:pPr>
            <a:r>
              <a:rPr lang="en-US" sz="2000" b="1" i="0" u="none" strike="noStrike" cap="none">
                <a:solidFill>
                  <a:srgbClr val="414041"/>
                </a:solidFill>
                <a:latin typeface="Open Sans"/>
                <a:ea typeface="Open Sans"/>
                <a:cs typeface="Open Sans"/>
                <a:sym typeface="Open Sans"/>
              </a:rPr>
              <a:t>Technical user </a:t>
            </a:r>
            <a:endParaRPr sz="2000" b="1" i="0" u="none" strike="noStrike" cap="none">
              <a:solidFill>
                <a:srgbClr val="414041"/>
              </a:solidFill>
              <a:latin typeface="Open Sans"/>
              <a:ea typeface="Open Sans"/>
              <a:cs typeface="Open Sans"/>
              <a:sym typeface="Open Sans"/>
            </a:endParaRPr>
          </a:p>
        </p:txBody>
      </p:sp>
      <p:sp>
        <p:nvSpPr>
          <p:cNvPr id="1102" name="Google Shape;1102;p158"/>
          <p:cNvSpPr txBox="1"/>
          <p:nvPr/>
        </p:nvSpPr>
        <p:spPr>
          <a:xfrm>
            <a:off x="458245" y="4170353"/>
            <a:ext cx="1837429" cy="1077178"/>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414041"/>
              </a:buClr>
              <a:buSzPts val="1800"/>
              <a:buFont typeface="Open Sans"/>
              <a:buNone/>
            </a:pPr>
            <a:r>
              <a:rPr lang="en-US" sz="1800" b="0" i="0" u="none" strike="noStrike" cap="none">
                <a:solidFill>
                  <a:srgbClr val="414041"/>
                </a:solidFill>
                <a:latin typeface="Open Sans"/>
                <a:ea typeface="Open Sans"/>
                <a:cs typeface="Open Sans"/>
                <a:sym typeface="Open Sans"/>
              </a:rPr>
              <a:t>I like to play with data and technology </a:t>
            </a:r>
            <a:endParaRPr sz="1400" b="0" i="0" u="none" strike="noStrike" cap="none">
              <a:solidFill>
                <a:srgbClr val="000000"/>
              </a:solidFill>
              <a:latin typeface="Arial"/>
              <a:ea typeface="Arial"/>
              <a:cs typeface="Arial"/>
              <a:sym typeface="Arial"/>
            </a:endParaRPr>
          </a:p>
        </p:txBody>
      </p:sp>
      <p:sp>
        <p:nvSpPr>
          <p:cNvPr id="1103" name="Google Shape;1103;p158"/>
          <p:cNvSpPr txBox="1"/>
          <p:nvPr/>
        </p:nvSpPr>
        <p:spPr>
          <a:xfrm>
            <a:off x="2285145" y="1477310"/>
            <a:ext cx="1774969" cy="861734"/>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414041"/>
              </a:buClr>
              <a:buSzPts val="2000"/>
              <a:buFont typeface="Open Sans"/>
              <a:buNone/>
            </a:pPr>
            <a:r>
              <a:rPr lang="en-US" sz="2000" b="1" i="0" u="none" strike="noStrike" cap="none">
                <a:solidFill>
                  <a:srgbClr val="414041"/>
                </a:solidFill>
                <a:latin typeface="Open Sans"/>
                <a:ea typeface="Open Sans"/>
                <a:cs typeface="Open Sans"/>
                <a:sym typeface="Open Sans"/>
              </a:rPr>
              <a:t>Expert analyst </a:t>
            </a:r>
            <a:endParaRPr sz="2000" b="1" i="0" u="none" strike="noStrike" cap="none">
              <a:solidFill>
                <a:srgbClr val="414041"/>
              </a:solidFill>
              <a:latin typeface="Open Sans"/>
              <a:ea typeface="Open Sans"/>
              <a:cs typeface="Open Sans"/>
              <a:sym typeface="Open Sans"/>
            </a:endParaRPr>
          </a:p>
        </p:txBody>
      </p:sp>
      <p:sp>
        <p:nvSpPr>
          <p:cNvPr id="1104" name="Google Shape;1104;p158"/>
          <p:cNvSpPr txBox="1"/>
          <p:nvPr/>
        </p:nvSpPr>
        <p:spPr>
          <a:xfrm>
            <a:off x="2309234" y="4167912"/>
            <a:ext cx="1837420" cy="1077178"/>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414041"/>
              </a:buClr>
              <a:buSzPts val="1800"/>
              <a:buFont typeface="Open Sans"/>
              <a:buNone/>
            </a:pPr>
            <a:r>
              <a:rPr lang="en-US" sz="1800" b="0" i="0" u="none" strike="noStrike" cap="none">
                <a:solidFill>
                  <a:srgbClr val="414041"/>
                </a:solidFill>
                <a:latin typeface="Open Sans"/>
                <a:ea typeface="Open Sans"/>
                <a:cs typeface="Open Sans"/>
                <a:sym typeface="Open Sans"/>
              </a:rPr>
              <a:t>I live and breathe data and statistics </a:t>
            </a:r>
            <a:endParaRPr sz="1400" b="0" i="0" u="none" strike="noStrike" cap="none">
              <a:solidFill>
                <a:srgbClr val="000000"/>
              </a:solidFill>
              <a:latin typeface="Arial"/>
              <a:ea typeface="Arial"/>
              <a:cs typeface="Arial"/>
              <a:sym typeface="Arial"/>
            </a:endParaRPr>
          </a:p>
        </p:txBody>
      </p:sp>
      <p:sp>
        <p:nvSpPr>
          <p:cNvPr id="1105" name="Google Shape;1105;p158"/>
          <p:cNvSpPr txBox="1"/>
          <p:nvPr/>
        </p:nvSpPr>
        <p:spPr>
          <a:xfrm>
            <a:off x="4147578" y="1477310"/>
            <a:ext cx="1774969" cy="861734"/>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414041"/>
              </a:buClr>
              <a:buSzPts val="2000"/>
              <a:buFont typeface="Open Sans"/>
              <a:buNone/>
            </a:pPr>
            <a:r>
              <a:rPr lang="en-US" sz="2000" b="1" i="0" u="none" strike="noStrike" cap="none">
                <a:solidFill>
                  <a:srgbClr val="414041"/>
                </a:solidFill>
                <a:latin typeface="Open Sans"/>
                <a:ea typeface="Open Sans"/>
                <a:cs typeface="Open Sans"/>
                <a:sym typeface="Open Sans"/>
              </a:rPr>
              <a:t>Policy influencer</a:t>
            </a:r>
            <a:endParaRPr sz="2000" b="1" i="0" u="none" strike="noStrike" cap="none">
              <a:solidFill>
                <a:srgbClr val="414041"/>
              </a:solidFill>
              <a:latin typeface="Open Sans"/>
              <a:ea typeface="Open Sans"/>
              <a:cs typeface="Open Sans"/>
              <a:sym typeface="Open Sans"/>
            </a:endParaRPr>
          </a:p>
        </p:txBody>
      </p:sp>
      <p:sp>
        <p:nvSpPr>
          <p:cNvPr id="1106" name="Google Shape;1106;p158"/>
          <p:cNvSpPr txBox="1"/>
          <p:nvPr/>
        </p:nvSpPr>
        <p:spPr>
          <a:xfrm>
            <a:off x="4039214" y="4168089"/>
            <a:ext cx="1930556" cy="1077178"/>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414041"/>
              </a:buClr>
              <a:buSzPts val="1800"/>
              <a:buFont typeface="Open Sans"/>
              <a:buNone/>
            </a:pPr>
            <a:r>
              <a:rPr lang="en-US" sz="1800" b="0" i="0" u="none" strike="noStrike" cap="none">
                <a:solidFill>
                  <a:srgbClr val="414041"/>
                </a:solidFill>
                <a:latin typeface="Open Sans"/>
                <a:ea typeface="Open Sans"/>
                <a:cs typeface="Open Sans"/>
                <a:sym typeface="Open Sans"/>
              </a:rPr>
              <a:t>It’s hard to find the information I need </a:t>
            </a:r>
            <a:endParaRPr sz="1400" b="0" i="0" u="none" strike="noStrike" cap="none">
              <a:solidFill>
                <a:srgbClr val="000000"/>
              </a:solidFill>
              <a:latin typeface="Arial"/>
              <a:ea typeface="Arial"/>
              <a:cs typeface="Arial"/>
              <a:sym typeface="Arial"/>
            </a:endParaRPr>
          </a:p>
        </p:txBody>
      </p:sp>
      <p:sp>
        <p:nvSpPr>
          <p:cNvPr id="1107" name="Google Shape;1107;p158"/>
          <p:cNvSpPr txBox="1"/>
          <p:nvPr/>
        </p:nvSpPr>
        <p:spPr>
          <a:xfrm>
            <a:off x="5804431" y="1477310"/>
            <a:ext cx="2042497" cy="861734"/>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414041"/>
              </a:buClr>
              <a:buSzPts val="2000"/>
              <a:buFont typeface="Open Sans"/>
              <a:buNone/>
            </a:pPr>
            <a:r>
              <a:rPr lang="en-US" sz="2000" b="1" i="0" u="none" strike="noStrike" cap="none">
                <a:solidFill>
                  <a:srgbClr val="414041"/>
                </a:solidFill>
                <a:latin typeface="Open Sans"/>
                <a:ea typeface="Open Sans"/>
                <a:cs typeface="Open Sans"/>
                <a:sym typeface="Open Sans"/>
              </a:rPr>
              <a:t>Information forager</a:t>
            </a:r>
            <a:endParaRPr sz="2000" b="1" i="0" u="none" strike="noStrike" cap="none">
              <a:solidFill>
                <a:srgbClr val="414041"/>
              </a:solidFill>
              <a:latin typeface="Open Sans"/>
              <a:ea typeface="Open Sans"/>
              <a:cs typeface="Open Sans"/>
              <a:sym typeface="Open Sans"/>
            </a:endParaRPr>
          </a:p>
        </p:txBody>
      </p:sp>
      <p:sp>
        <p:nvSpPr>
          <p:cNvPr id="1108" name="Google Shape;1108;p158"/>
          <p:cNvSpPr txBox="1"/>
          <p:nvPr/>
        </p:nvSpPr>
        <p:spPr>
          <a:xfrm>
            <a:off x="5914649" y="4181666"/>
            <a:ext cx="2042497" cy="1077178"/>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414041"/>
              </a:buClr>
              <a:buSzPts val="1800"/>
              <a:buFont typeface="Open Sans"/>
              <a:buNone/>
            </a:pPr>
            <a:r>
              <a:rPr lang="en-US" sz="1800" b="0" i="0" u="none" strike="noStrike" cap="none">
                <a:solidFill>
                  <a:srgbClr val="414041"/>
                </a:solidFill>
                <a:latin typeface="Open Sans"/>
                <a:ea typeface="Open Sans"/>
                <a:cs typeface="Open Sans"/>
                <a:sym typeface="Open Sans"/>
              </a:rPr>
              <a:t>I have a need to find trustworthy data and insight</a:t>
            </a:r>
            <a:endParaRPr sz="1400" b="0" i="0" u="none" strike="noStrike" cap="none">
              <a:solidFill>
                <a:srgbClr val="000000"/>
              </a:solidFill>
              <a:latin typeface="Arial"/>
              <a:ea typeface="Arial"/>
              <a:cs typeface="Arial"/>
              <a:sym typeface="Arial"/>
            </a:endParaRPr>
          </a:p>
        </p:txBody>
      </p:sp>
      <p:sp>
        <p:nvSpPr>
          <p:cNvPr id="1109" name="Google Shape;1109;p158"/>
          <p:cNvSpPr txBox="1"/>
          <p:nvPr/>
        </p:nvSpPr>
        <p:spPr>
          <a:xfrm>
            <a:off x="7790084" y="1489993"/>
            <a:ext cx="1774969" cy="861734"/>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414041"/>
              </a:buClr>
              <a:buSzPts val="2000"/>
              <a:buFont typeface="Open Sans"/>
              <a:buNone/>
            </a:pPr>
            <a:r>
              <a:rPr lang="en-US" sz="2000" b="1" i="0" u="none" strike="noStrike" cap="none">
                <a:solidFill>
                  <a:srgbClr val="414041"/>
                </a:solidFill>
                <a:latin typeface="Open Sans"/>
                <a:ea typeface="Open Sans"/>
                <a:cs typeface="Open Sans"/>
                <a:sym typeface="Open Sans"/>
              </a:rPr>
              <a:t>Inquiring citizen </a:t>
            </a:r>
            <a:endParaRPr sz="2000" b="1" i="0" u="none" strike="noStrike" cap="none">
              <a:solidFill>
                <a:srgbClr val="414041"/>
              </a:solidFill>
              <a:latin typeface="Open Sans"/>
              <a:ea typeface="Open Sans"/>
              <a:cs typeface="Open Sans"/>
              <a:sym typeface="Open Sans"/>
            </a:endParaRPr>
          </a:p>
        </p:txBody>
      </p:sp>
      <p:sp>
        <p:nvSpPr>
          <p:cNvPr id="1110" name="Google Shape;1110;p158"/>
          <p:cNvSpPr txBox="1"/>
          <p:nvPr/>
        </p:nvSpPr>
        <p:spPr>
          <a:xfrm>
            <a:off x="7790084" y="4203428"/>
            <a:ext cx="2042497" cy="1077178"/>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414041"/>
              </a:buClr>
              <a:buSzPts val="1800"/>
              <a:buFont typeface="Open Sans"/>
              <a:buNone/>
            </a:pPr>
            <a:r>
              <a:rPr lang="en-US" sz="1800" b="0" i="0" u="none" strike="noStrike" cap="none">
                <a:solidFill>
                  <a:srgbClr val="414041"/>
                </a:solidFill>
                <a:latin typeface="Open Sans"/>
                <a:ea typeface="Open Sans"/>
                <a:cs typeface="Open Sans"/>
                <a:sym typeface="Open Sans"/>
              </a:rPr>
              <a:t>I want to form my own opinion based on fact</a:t>
            </a:r>
            <a:endParaRPr sz="1400" b="0" i="0" u="none" strike="noStrike" cap="none">
              <a:solidFill>
                <a:srgbClr val="000000"/>
              </a:solidFill>
              <a:latin typeface="Arial"/>
              <a:ea typeface="Arial"/>
              <a:cs typeface="Arial"/>
              <a:sym typeface="Arial"/>
            </a:endParaRPr>
          </a:p>
        </p:txBody>
      </p:sp>
      <p:sp>
        <p:nvSpPr>
          <p:cNvPr id="1111" name="Google Shape;1111;p158"/>
          <p:cNvSpPr txBox="1"/>
          <p:nvPr/>
        </p:nvSpPr>
        <p:spPr>
          <a:xfrm>
            <a:off x="9616984" y="1503715"/>
            <a:ext cx="1774969" cy="861734"/>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414041"/>
              </a:buClr>
              <a:buSzPts val="2000"/>
              <a:buFont typeface="Open Sans"/>
              <a:buNone/>
            </a:pPr>
            <a:r>
              <a:rPr lang="en-US" sz="2000" b="1" i="0" u="none" strike="noStrike" cap="none">
                <a:solidFill>
                  <a:srgbClr val="414041"/>
                </a:solidFill>
                <a:latin typeface="Open Sans"/>
                <a:ea typeface="Open Sans"/>
                <a:cs typeface="Open Sans"/>
                <a:sym typeface="Open Sans"/>
              </a:rPr>
              <a:t>Passive citizen </a:t>
            </a:r>
            <a:endParaRPr sz="2000" b="1" i="0" u="none" strike="noStrike" cap="none">
              <a:solidFill>
                <a:srgbClr val="414041"/>
              </a:solidFill>
              <a:latin typeface="Open Sans"/>
              <a:ea typeface="Open Sans"/>
              <a:cs typeface="Open Sans"/>
              <a:sym typeface="Open Sans"/>
            </a:endParaRPr>
          </a:p>
        </p:txBody>
      </p:sp>
      <p:sp>
        <p:nvSpPr>
          <p:cNvPr id="1112" name="Google Shape;1112;p158"/>
          <p:cNvSpPr txBox="1"/>
          <p:nvPr/>
        </p:nvSpPr>
        <p:spPr>
          <a:xfrm>
            <a:off x="9686052" y="4203428"/>
            <a:ext cx="1837420" cy="1077178"/>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414041"/>
              </a:buClr>
              <a:buSzPts val="1800"/>
              <a:buFont typeface="Open Sans"/>
              <a:buNone/>
            </a:pPr>
            <a:r>
              <a:rPr lang="en-US" sz="1800" b="0" i="0" u="none" strike="noStrike" cap="none">
                <a:solidFill>
                  <a:srgbClr val="414041"/>
                </a:solidFill>
                <a:latin typeface="Open Sans"/>
                <a:ea typeface="Open Sans"/>
                <a:cs typeface="Open Sans"/>
                <a:sym typeface="Open Sans"/>
              </a:rPr>
              <a:t>I rely on the media to be kept informed</a:t>
            </a:r>
            <a:endParaRPr sz="1800" b="0" i="0" u="none" strike="noStrike" cap="none">
              <a:solidFill>
                <a:srgbClr val="414041"/>
              </a:solidFill>
              <a:latin typeface="Open Sans"/>
              <a:ea typeface="Open Sans"/>
              <a:cs typeface="Open Sans"/>
              <a:sym typeface="Open Sans"/>
            </a:endParaRPr>
          </a:p>
        </p:txBody>
      </p:sp>
      <p:pic>
        <p:nvPicPr>
          <p:cNvPr id="1113" name="Google Shape;1113;p158"/>
          <p:cNvPicPr preferRelativeResize="0"/>
          <p:nvPr/>
        </p:nvPicPr>
        <p:blipFill rotWithShape="1">
          <a:blip r:embed="rId3">
            <a:alphaModFix/>
          </a:blip>
          <a:srcRect/>
          <a:stretch/>
        </p:blipFill>
        <p:spPr>
          <a:xfrm>
            <a:off x="395785" y="2334330"/>
            <a:ext cx="11127687" cy="18676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p159"/>
          <p:cNvSpPr txBox="1">
            <a:spLocks noGrp="1"/>
          </p:cNvSpPr>
          <p:nvPr>
            <p:ph type="sldNum" sz="quarter" idx="4"/>
          </p:nvPr>
        </p:nvSpPr>
        <p:spPr>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000"/>
              <a:buFont typeface="Arial"/>
              <a:buNone/>
            </a:pPr>
            <a:fld id="{00000000-1234-1234-1234-123412341234}" type="slidenum">
              <a:rPr lang="en-US" sz="2000" b="0" i="0" u="none" strike="noStrike" cap="none">
                <a:solidFill>
                  <a:srgbClr val="FFFFFF"/>
                </a:solidFill>
                <a:latin typeface="Arial"/>
                <a:ea typeface="Arial"/>
                <a:cs typeface="Arial"/>
                <a:sym typeface="Arial"/>
              </a:rPr>
              <a:t>7</a:t>
            </a:fld>
            <a:endParaRPr sz="2000" b="0" i="0" u="none" strike="noStrike" cap="none">
              <a:solidFill>
                <a:srgbClr val="FFFFFF"/>
              </a:solidFill>
              <a:latin typeface="Arial"/>
              <a:ea typeface="Arial"/>
              <a:cs typeface="Arial"/>
              <a:sym typeface="Arial"/>
            </a:endParaRPr>
          </a:p>
        </p:txBody>
      </p:sp>
      <p:sp>
        <p:nvSpPr>
          <p:cNvPr id="1120" name="Google Shape;1120;p159"/>
          <p:cNvSpPr txBox="1">
            <a:spLocks noGrp="1"/>
          </p:cNvSpPr>
          <p:nvPr>
            <p:ph type="title"/>
          </p:nvPr>
        </p:nvSpPr>
        <p:spPr>
          <a:prstGeom prst="rect">
            <a:avLst/>
          </a:prstGeom>
          <a:noFill/>
          <a:ln>
            <a:noFill/>
          </a:ln>
        </p:spPr>
        <p:txBody>
          <a:bodyPr spcFirstLastPara="1" wrap="square" lIns="91425" tIns="45700" rIns="91425" bIns="45700" anchor="ctr" anchorCtr="0">
            <a:spAutoFit/>
          </a:bodyPr>
          <a:lstStyle/>
          <a:p>
            <a:pPr marL="0" lvl="0" indent="0" algn="l" rtl="0">
              <a:lnSpc>
                <a:spcPct val="90000"/>
              </a:lnSpc>
              <a:spcBef>
                <a:spcPts val="0"/>
              </a:spcBef>
              <a:spcAft>
                <a:spcPts val="0"/>
              </a:spcAft>
              <a:buClr>
                <a:srgbClr val="3C388E"/>
              </a:buClr>
              <a:buSzPts val="3600"/>
              <a:buFont typeface="Calibri"/>
              <a:buNone/>
            </a:pPr>
            <a:r>
              <a:rPr lang="en-US"/>
              <a:t>Describing users through personas</a:t>
            </a:r>
            <a:endParaRPr/>
          </a:p>
        </p:txBody>
      </p:sp>
      <p:sp>
        <p:nvSpPr>
          <p:cNvPr id="2" name="Content Placeholder 1">
            <a:extLst>
              <a:ext uri="{FF2B5EF4-FFF2-40B4-BE49-F238E27FC236}">
                <a16:creationId xmlns:a16="http://schemas.microsoft.com/office/drawing/2014/main" id="{C9DDF233-B5BF-32EC-6D2A-FC010D1D5533}"/>
              </a:ext>
            </a:extLst>
          </p:cNvPr>
          <p:cNvSpPr>
            <a:spLocks noGrp="1"/>
          </p:cNvSpPr>
          <p:nvPr>
            <p:ph idx="1"/>
          </p:nvPr>
        </p:nvSpPr>
        <p:spPr/>
        <p:txBody>
          <a:bodyPr/>
          <a:lstStyle/>
          <a:p>
            <a:endParaRPr lang="en-GB"/>
          </a:p>
        </p:txBody>
      </p:sp>
      <p:grpSp>
        <p:nvGrpSpPr>
          <p:cNvPr id="1121" name="Google Shape;1121;p159" descr="Image showing that those personas labelled as technical users, expert analysts or policy influencers are the types of user who will want access to the data and be able to explore it.  Those personas labelled as information foragers, inquiring citizens and passive citizens are the types of users interested in products that help them to understand the data."/>
          <p:cNvGrpSpPr/>
          <p:nvPr/>
        </p:nvGrpSpPr>
        <p:grpSpPr>
          <a:xfrm>
            <a:off x="-18254" y="-87086"/>
            <a:ext cx="12228507" cy="6036905"/>
            <a:chOff x="-36507" y="-17383"/>
            <a:chExt cx="12228507" cy="6036905"/>
          </a:xfrm>
        </p:grpSpPr>
        <p:grpSp>
          <p:nvGrpSpPr>
            <p:cNvPr id="1122" name="Google Shape;1122;p159"/>
            <p:cNvGrpSpPr/>
            <p:nvPr/>
          </p:nvGrpSpPr>
          <p:grpSpPr>
            <a:xfrm>
              <a:off x="395785" y="1477310"/>
              <a:ext cx="11127687" cy="3690913"/>
              <a:chOff x="395785" y="1477310"/>
              <a:chExt cx="11127687" cy="3690913"/>
            </a:xfrm>
          </p:grpSpPr>
          <p:pic>
            <p:nvPicPr>
              <p:cNvPr id="1123" name="Google Shape;1123;p159"/>
              <p:cNvPicPr preferRelativeResize="0"/>
              <p:nvPr/>
            </p:nvPicPr>
            <p:blipFill rotWithShape="1">
              <a:blip r:embed="rId3">
                <a:alphaModFix/>
              </a:blip>
              <a:srcRect/>
              <a:stretch/>
            </p:blipFill>
            <p:spPr>
              <a:xfrm>
                <a:off x="395785" y="2334330"/>
                <a:ext cx="11127687" cy="1867675"/>
              </a:xfrm>
              <a:prstGeom prst="rect">
                <a:avLst/>
              </a:prstGeom>
              <a:noFill/>
              <a:ln>
                <a:noFill/>
              </a:ln>
            </p:spPr>
          </p:pic>
          <p:sp>
            <p:nvSpPr>
              <p:cNvPr id="1124" name="Google Shape;1124;p159"/>
              <p:cNvSpPr txBox="1"/>
              <p:nvPr/>
            </p:nvSpPr>
            <p:spPr>
              <a:xfrm>
                <a:off x="593106" y="4196470"/>
                <a:ext cx="1640108" cy="938678"/>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414041"/>
                  </a:buClr>
                  <a:buSzPts val="1500"/>
                  <a:buFont typeface="Open Sans"/>
                  <a:buNone/>
                </a:pPr>
                <a:r>
                  <a:rPr lang="en-US" sz="1500" b="0" i="0" u="none" strike="noStrike" cap="none">
                    <a:solidFill>
                      <a:srgbClr val="414041"/>
                    </a:solidFill>
                    <a:latin typeface="Open Sans"/>
                    <a:ea typeface="Open Sans"/>
                    <a:cs typeface="Open Sans"/>
                    <a:sym typeface="Open Sans"/>
                  </a:rPr>
                  <a:t>I like to play with data and technology </a:t>
                </a:r>
                <a:endParaRPr sz="1500" b="0" i="0" u="none" strike="noStrike" cap="none">
                  <a:solidFill>
                    <a:srgbClr val="414041"/>
                  </a:solidFill>
                  <a:latin typeface="Open Sans"/>
                  <a:ea typeface="Open Sans"/>
                  <a:cs typeface="Open Sans"/>
                  <a:sym typeface="Open Sans"/>
                </a:endParaRPr>
              </a:p>
            </p:txBody>
          </p:sp>
          <p:sp>
            <p:nvSpPr>
              <p:cNvPr id="1125" name="Google Shape;1125;p159"/>
              <p:cNvSpPr txBox="1"/>
              <p:nvPr/>
            </p:nvSpPr>
            <p:spPr>
              <a:xfrm>
                <a:off x="2444094" y="4194029"/>
                <a:ext cx="1640100" cy="938678"/>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414041"/>
                  </a:buClr>
                  <a:buSzPts val="1500"/>
                  <a:buFont typeface="Open Sans"/>
                  <a:buNone/>
                </a:pPr>
                <a:r>
                  <a:rPr lang="en-US" sz="1500" b="0" i="0" u="none" strike="noStrike" cap="none">
                    <a:solidFill>
                      <a:srgbClr val="414041"/>
                    </a:solidFill>
                    <a:latin typeface="Open Sans"/>
                    <a:ea typeface="Open Sans"/>
                    <a:cs typeface="Open Sans"/>
                    <a:sym typeface="Open Sans"/>
                  </a:rPr>
                  <a:t>“I live and breathe data and statistics </a:t>
                </a:r>
                <a:endParaRPr sz="1500" b="0" i="0" u="none" strike="noStrike" cap="none">
                  <a:solidFill>
                    <a:srgbClr val="414041"/>
                  </a:solidFill>
                  <a:latin typeface="Open Sans"/>
                  <a:ea typeface="Open Sans"/>
                  <a:cs typeface="Open Sans"/>
                  <a:sym typeface="Open Sans"/>
                </a:endParaRPr>
              </a:p>
            </p:txBody>
          </p:sp>
          <p:sp>
            <p:nvSpPr>
              <p:cNvPr id="1126" name="Google Shape;1126;p159"/>
              <p:cNvSpPr txBox="1"/>
              <p:nvPr/>
            </p:nvSpPr>
            <p:spPr>
              <a:xfrm>
                <a:off x="4236395" y="4195100"/>
                <a:ext cx="1660773" cy="938678"/>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414041"/>
                  </a:buClr>
                  <a:buSzPts val="1500"/>
                  <a:buFont typeface="Open Sans"/>
                  <a:buNone/>
                </a:pPr>
                <a:r>
                  <a:rPr lang="en-US" sz="1500" b="0" i="0" u="none" strike="noStrike" cap="none">
                    <a:solidFill>
                      <a:srgbClr val="414041"/>
                    </a:solidFill>
                    <a:latin typeface="Open Sans"/>
                    <a:ea typeface="Open Sans"/>
                    <a:cs typeface="Open Sans"/>
                    <a:sym typeface="Open Sans"/>
                  </a:rPr>
                  <a:t>It’s hard to find the information I need</a:t>
                </a:r>
                <a:endParaRPr sz="1500" b="0" i="0" u="none" strike="noStrike" cap="none">
                  <a:solidFill>
                    <a:srgbClr val="414041"/>
                  </a:solidFill>
                  <a:latin typeface="Open Sans"/>
                  <a:ea typeface="Open Sans"/>
                  <a:cs typeface="Open Sans"/>
                  <a:sym typeface="Open Sans"/>
                </a:endParaRPr>
              </a:p>
            </p:txBody>
          </p:sp>
          <p:sp>
            <p:nvSpPr>
              <p:cNvPr id="1127" name="Google Shape;1127;p159"/>
              <p:cNvSpPr txBox="1"/>
              <p:nvPr/>
            </p:nvSpPr>
            <p:spPr>
              <a:xfrm>
                <a:off x="6046518" y="4187928"/>
                <a:ext cx="1767846" cy="938678"/>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414041"/>
                  </a:buClr>
                  <a:buSzPts val="1500"/>
                  <a:buFont typeface="Open Sans"/>
                  <a:buNone/>
                </a:pPr>
                <a:r>
                  <a:rPr lang="en-US" sz="1500" b="0" i="0" u="none" strike="noStrike" cap="none">
                    <a:solidFill>
                      <a:srgbClr val="414041"/>
                    </a:solidFill>
                    <a:latin typeface="Open Sans"/>
                    <a:ea typeface="Open Sans"/>
                    <a:cs typeface="Open Sans"/>
                    <a:sym typeface="Open Sans"/>
                  </a:rPr>
                  <a:t>I have a need to find trustworthy data &amp; insight </a:t>
                </a:r>
                <a:endParaRPr sz="1500" b="0" i="0" u="none" strike="noStrike" cap="none">
                  <a:solidFill>
                    <a:srgbClr val="414041"/>
                  </a:solidFill>
                  <a:latin typeface="Open Sans"/>
                  <a:ea typeface="Open Sans"/>
                  <a:cs typeface="Open Sans"/>
                  <a:sym typeface="Open Sans"/>
                </a:endParaRPr>
              </a:p>
            </p:txBody>
          </p:sp>
          <p:sp>
            <p:nvSpPr>
              <p:cNvPr id="1128" name="Google Shape;1128;p159"/>
              <p:cNvSpPr txBox="1"/>
              <p:nvPr/>
            </p:nvSpPr>
            <p:spPr>
              <a:xfrm>
                <a:off x="7814364" y="4229545"/>
                <a:ext cx="1833674" cy="938678"/>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414041"/>
                  </a:buClr>
                  <a:buSzPts val="1500"/>
                  <a:buFont typeface="Open Sans"/>
                  <a:buNone/>
                </a:pPr>
                <a:r>
                  <a:rPr lang="en-US" sz="1500" b="0" i="0" u="none" strike="noStrike" cap="none">
                    <a:solidFill>
                      <a:srgbClr val="414041"/>
                    </a:solidFill>
                    <a:latin typeface="Open Sans"/>
                    <a:ea typeface="Open Sans"/>
                    <a:cs typeface="Open Sans"/>
                    <a:sym typeface="Open Sans"/>
                  </a:rPr>
                  <a:t>I want to form my own opinion based on fact</a:t>
                </a:r>
                <a:endParaRPr sz="1500" b="0" i="0" u="none" strike="noStrike" cap="none">
                  <a:solidFill>
                    <a:srgbClr val="414041"/>
                  </a:solidFill>
                  <a:latin typeface="Open Sans"/>
                  <a:ea typeface="Open Sans"/>
                  <a:cs typeface="Open Sans"/>
                  <a:sym typeface="Open Sans"/>
                </a:endParaRPr>
              </a:p>
            </p:txBody>
          </p:sp>
          <p:sp>
            <p:nvSpPr>
              <p:cNvPr id="1129" name="Google Shape;1129;p159"/>
              <p:cNvSpPr txBox="1"/>
              <p:nvPr/>
            </p:nvSpPr>
            <p:spPr>
              <a:xfrm>
                <a:off x="9820912" y="4229545"/>
                <a:ext cx="1640100" cy="707846"/>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414041"/>
                  </a:buClr>
                  <a:buSzPts val="1500"/>
                  <a:buFont typeface="Open Sans"/>
                  <a:buNone/>
                </a:pPr>
                <a:r>
                  <a:rPr lang="en-US" sz="1500" b="0" i="0" u="none" strike="noStrike" cap="none">
                    <a:solidFill>
                      <a:srgbClr val="414041"/>
                    </a:solidFill>
                    <a:latin typeface="Open Sans"/>
                    <a:ea typeface="Open Sans"/>
                    <a:cs typeface="Open Sans"/>
                    <a:sym typeface="Open Sans"/>
                  </a:rPr>
                  <a:t>I’m informed via the media </a:t>
                </a:r>
                <a:endParaRPr sz="1500" b="0" i="0" u="none" strike="noStrike" cap="none">
                  <a:solidFill>
                    <a:srgbClr val="414041"/>
                  </a:solidFill>
                  <a:latin typeface="Open Sans"/>
                  <a:ea typeface="Open Sans"/>
                  <a:cs typeface="Open Sans"/>
                  <a:sym typeface="Open Sans"/>
                </a:endParaRPr>
              </a:p>
            </p:txBody>
          </p:sp>
          <p:sp>
            <p:nvSpPr>
              <p:cNvPr id="1130" name="Google Shape;1130;p159"/>
              <p:cNvSpPr txBox="1"/>
              <p:nvPr/>
            </p:nvSpPr>
            <p:spPr>
              <a:xfrm>
                <a:off x="593114" y="1486641"/>
                <a:ext cx="1640100" cy="892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414041"/>
                  </a:buClr>
                  <a:buSzPts val="2100"/>
                  <a:buFont typeface="Open Sans"/>
                  <a:buNone/>
                </a:pPr>
                <a:r>
                  <a:rPr lang="en-US" sz="2100" b="1" i="0" u="none" strike="noStrike" cap="none">
                    <a:solidFill>
                      <a:srgbClr val="414041"/>
                    </a:solidFill>
                    <a:latin typeface="Open Sans"/>
                    <a:ea typeface="Open Sans"/>
                    <a:cs typeface="Open Sans"/>
                    <a:sym typeface="Open Sans"/>
                  </a:rPr>
                  <a:t>Technical user </a:t>
                </a:r>
                <a:endParaRPr sz="2100" b="1" i="0" u="none" strike="noStrike" cap="none">
                  <a:solidFill>
                    <a:srgbClr val="414041"/>
                  </a:solidFill>
                  <a:latin typeface="Open Sans"/>
                  <a:ea typeface="Open Sans"/>
                  <a:cs typeface="Open Sans"/>
                  <a:sym typeface="Open Sans"/>
                </a:endParaRPr>
              </a:p>
            </p:txBody>
          </p:sp>
          <p:sp>
            <p:nvSpPr>
              <p:cNvPr id="1131" name="Google Shape;1131;p159"/>
              <p:cNvSpPr txBox="1"/>
              <p:nvPr/>
            </p:nvSpPr>
            <p:spPr>
              <a:xfrm>
                <a:off x="2420014" y="1477310"/>
                <a:ext cx="1640100" cy="892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414041"/>
                  </a:buClr>
                  <a:buSzPts val="2100"/>
                  <a:buFont typeface="Open Sans"/>
                  <a:buNone/>
                </a:pPr>
                <a:r>
                  <a:rPr lang="en-US" sz="2100" b="1" i="0" u="none" strike="noStrike" cap="none">
                    <a:solidFill>
                      <a:srgbClr val="414041"/>
                    </a:solidFill>
                    <a:latin typeface="Open Sans"/>
                    <a:ea typeface="Open Sans"/>
                    <a:cs typeface="Open Sans"/>
                    <a:sym typeface="Open Sans"/>
                  </a:rPr>
                  <a:t>Expert analyst </a:t>
                </a:r>
                <a:endParaRPr sz="2100" b="1" i="0" u="none" strike="noStrike" cap="none">
                  <a:solidFill>
                    <a:srgbClr val="414041"/>
                  </a:solidFill>
                  <a:latin typeface="Open Sans"/>
                  <a:ea typeface="Open Sans"/>
                  <a:cs typeface="Open Sans"/>
                  <a:sym typeface="Open Sans"/>
                </a:endParaRPr>
              </a:p>
            </p:txBody>
          </p:sp>
          <p:sp>
            <p:nvSpPr>
              <p:cNvPr id="1132" name="Google Shape;1132;p159"/>
              <p:cNvSpPr txBox="1"/>
              <p:nvPr/>
            </p:nvSpPr>
            <p:spPr>
              <a:xfrm>
                <a:off x="4282447" y="1477310"/>
                <a:ext cx="1640100" cy="892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414041"/>
                  </a:buClr>
                  <a:buSzPts val="2100"/>
                  <a:buFont typeface="Open Sans"/>
                  <a:buNone/>
                </a:pPr>
                <a:r>
                  <a:rPr lang="en-US" sz="2100" b="1" i="0" u="none" strike="noStrike" cap="none">
                    <a:solidFill>
                      <a:srgbClr val="414041"/>
                    </a:solidFill>
                    <a:latin typeface="Open Sans"/>
                    <a:ea typeface="Open Sans"/>
                    <a:cs typeface="Open Sans"/>
                    <a:sym typeface="Open Sans"/>
                  </a:rPr>
                  <a:t>Policy influencer</a:t>
                </a:r>
                <a:endParaRPr sz="2100" b="1" i="0" u="none" strike="noStrike" cap="none">
                  <a:solidFill>
                    <a:srgbClr val="414041"/>
                  </a:solidFill>
                  <a:latin typeface="Open Sans"/>
                  <a:ea typeface="Open Sans"/>
                  <a:cs typeface="Open Sans"/>
                  <a:sym typeface="Open Sans"/>
                </a:endParaRPr>
              </a:p>
            </p:txBody>
          </p:sp>
          <p:sp>
            <p:nvSpPr>
              <p:cNvPr id="1133" name="Google Shape;1133;p159"/>
              <p:cNvSpPr txBox="1"/>
              <p:nvPr/>
            </p:nvSpPr>
            <p:spPr>
              <a:xfrm>
                <a:off x="5959628" y="1477310"/>
                <a:ext cx="1887300" cy="892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414041"/>
                  </a:buClr>
                  <a:buSzPts val="2100"/>
                  <a:buFont typeface="Open Sans"/>
                  <a:buNone/>
                </a:pPr>
                <a:r>
                  <a:rPr lang="en-US" sz="2100" b="1" i="0" u="none" strike="noStrike" cap="none">
                    <a:solidFill>
                      <a:srgbClr val="414041"/>
                    </a:solidFill>
                    <a:latin typeface="Open Sans"/>
                    <a:ea typeface="Open Sans"/>
                    <a:cs typeface="Open Sans"/>
                    <a:sym typeface="Open Sans"/>
                  </a:rPr>
                  <a:t>Information forager</a:t>
                </a:r>
                <a:endParaRPr sz="2100" b="1" i="0" u="none" strike="noStrike" cap="none">
                  <a:solidFill>
                    <a:srgbClr val="414041"/>
                  </a:solidFill>
                  <a:latin typeface="Open Sans"/>
                  <a:ea typeface="Open Sans"/>
                  <a:cs typeface="Open Sans"/>
                  <a:sym typeface="Open Sans"/>
                </a:endParaRPr>
              </a:p>
            </p:txBody>
          </p:sp>
          <p:sp>
            <p:nvSpPr>
              <p:cNvPr id="1134" name="Google Shape;1134;p159"/>
              <p:cNvSpPr txBox="1"/>
              <p:nvPr/>
            </p:nvSpPr>
            <p:spPr>
              <a:xfrm>
                <a:off x="7924953" y="1489993"/>
                <a:ext cx="1640100" cy="892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414041"/>
                  </a:buClr>
                  <a:buSzPts val="2100"/>
                  <a:buFont typeface="Open Sans"/>
                  <a:buNone/>
                </a:pPr>
                <a:r>
                  <a:rPr lang="en-US" sz="2100" b="1" i="0" u="none" strike="noStrike" cap="none">
                    <a:solidFill>
                      <a:srgbClr val="414041"/>
                    </a:solidFill>
                    <a:latin typeface="Open Sans"/>
                    <a:ea typeface="Open Sans"/>
                    <a:cs typeface="Open Sans"/>
                    <a:sym typeface="Open Sans"/>
                  </a:rPr>
                  <a:t>Inquiring citizen </a:t>
                </a:r>
                <a:endParaRPr sz="2100" b="1" i="0" u="none" strike="noStrike" cap="none">
                  <a:solidFill>
                    <a:srgbClr val="414041"/>
                  </a:solidFill>
                  <a:latin typeface="Open Sans"/>
                  <a:ea typeface="Open Sans"/>
                  <a:cs typeface="Open Sans"/>
                  <a:sym typeface="Open Sans"/>
                </a:endParaRPr>
              </a:p>
            </p:txBody>
          </p:sp>
          <p:sp>
            <p:nvSpPr>
              <p:cNvPr id="1135" name="Google Shape;1135;p159"/>
              <p:cNvSpPr txBox="1"/>
              <p:nvPr/>
            </p:nvSpPr>
            <p:spPr>
              <a:xfrm>
                <a:off x="9751853" y="1503715"/>
                <a:ext cx="1640100" cy="892800"/>
              </a:xfrm>
              <a:prstGeom prst="rect">
                <a:avLst/>
              </a:prstGeom>
              <a:noFill/>
              <a:ln>
                <a:noFill/>
              </a:ln>
            </p:spPr>
            <p:txBody>
              <a:bodyPr spcFirstLastPara="1" wrap="square" lIns="121900" tIns="121900" rIns="121900" bIns="121900" anchor="t" anchorCtr="0">
                <a:spAutoFit/>
              </a:bodyPr>
              <a:lstStyle/>
              <a:p>
                <a:pPr marL="0" marR="0" lvl="0" indent="0" algn="ctr" rtl="0">
                  <a:lnSpc>
                    <a:spcPct val="100000"/>
                  </a:lnSpc>
                  <a:spcBef>
                    <a:spcPts val="0"/>
                  </a:spcBef>
                  <a:spcAft>
                    <a:spcPts val="0"/>
                  </a:spcAft>
                  <a:buClr>
                    <a:srgbClr val="414041"/>
                  </a:buClr>
                  <a:buSzPts val="2100"/>
                  <a:buFont typeface="Open Sans"/>
                  <a:buNone/>
                </a:pPr>
                <a:r>
                  <a:rPr lang="en-US" sz="2100" b="1" i="0" u="none" strike="noStrike" cap="none">
                    <a:solidFill>
                      <a:srgbClr val="414041"/>
                    </a:solidFill>
                    <a:latin typeface="Open Sans"/>
                    <a:ea typeface="Open Sans"/>
                    <a:cs typeface="Open Sans"/>
                    <a:sym typeface="Open Sans"/>
                  </a:rPr>
                  <a:t>Passive citizen </a:t>
                </a:r>
                <a:endParaRPr sz="2100" b="1" i="0" u="none" strike="noStrike" cap="none">
                  <a:solidFill>
                    <a:srgbClr val="414041"/>
                  </a:solidFill>
                  <a:latin typeface="Open Sans"/>
                  <a:ea typeface="Open Sans"/>
                  <a:cs typeface="Open Sans"/>
                  <a:sym typeface="Open Sans"/>
                </a:endParaRPr>
              </a:p>
            </p:txBody>
          </p:sp>
        </p:grpSp>
        <p:sp>
          <p:nvSpPr>
            <p:cNvPr id="1136" name="Google Shape;1136;p159"/>
            <p:cNvSpPr/>
            <p:nvPr/>
          </p:nvSpPr>
          <p:spPr>
            <a:xfrm>
              <a:off x="-36507" y="-17383"/>
              <a:ext cx="12228507" cy="6036905"/>
            </a:xfrm>
            <a:prstGeom prst="rect">
              <a:avLst/>
            </a:prstGeom>
            <a:solidFill>
              <a:srgbClr val="F2F2F2">
                <a:alpha val="6431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Arial"/>
                <a:ea typeface="Arial"/>
                <a:cs typeface="Arial"/>
                <a:sym typeface="Arial"/>
              </a:endParaRPr>
            </a:p>
          </p:txBody>
        </p:sp>
        <p:grpSp>
          <p:nvGrpSpPr>
            <p:cNvPr id="1137" name="Google Shape;1137;p159"/>
            <p:cNvGrpSpPr/>
            <p:nvPr/>
          </p:nvGrpSpPr>
          <p:grpSpPr>
            <a:xfrm>
              <a:off x="252797" y="1346350"/>
              <a:ext cx="11829747" cy="4375800"/>
              <a:chOff x="252797" y="1346350"/>
              <a:chExt cx="11829747" cy="4375800"/>
            </a:xfrm>
          </p:grpSpPr>
          <p:sp>
            <p:nvSpPr>
              <p:cNvPr id="1138" name="Google Shape;1138;p159"/>
              <p:cNvSpPr/>
              <p:nvPr/>
            </p:nvSpPr>
            <p:spPr>
              <a:xfrm>
                <a:off x="252797" y="1346350"/>
                <a:ext cx="7783200" cy="4375800"/>
              </a:xfrm>
              <a:prstGeom prst="ellipse">
                <a:avLst/>
              </a:prstGeom>
              <a:no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3B378E"/>
                  </a:solidFill>
                  <a:latin typeface="Arial"/>
                  <a:ea typeface="Arial"/>
                  <a:cs typeface="Arial"/>
                  <a:sym typeface="Arial"/>
                </a:endParaRPr>
              </a:p>
            </p:txBody>
          </p:sp>
          <p:sp>
            <p:nvSpPr>
              <p:cNvPr id="1139" name="Google Shape;1139;p159"/>
              <p:cNvSpPr/>
              <p:nvPr/>
            </p:nvSpPr>
            <p:spPr>
              <a:xfrm>
                <a:off x="4299344" y="1346350"/>
                <a:ext cx="7783200" cy="4375800"/>
              </a:xfrm>
              <a:prstGeom prst="ellipse">
                <a:avLst/>
              </a:prstGeom>
              <a:noFill/>
              <a:ln w="7620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3B378E"/>
                  </a:solidFill>
                  <a:latin typeface="Arial"/>
                  <a:ea typeface="Arial"/>
                  <a:cs typeface="Arial"/>
                  <a:sym typeface="Arial"/>
                </a:endParaRPr>
              </a:p>
            </p:txBody>
          </p:sp>
          <p:sp>
            <p:nvSpPr>
              <p:cNvPr id="1140" name="Google Shape;1140;p159"/>
              <p:cNvSpPr txBox="1"/>
              <p:nvPr/>
            </p:nvSpPr>
            <p:spPr>
              <a:xfrm>
                <a:off x="911671" y="2485430"/>
                <a:ext cx="3238323" cy="1985129"/>
              </a:xfrm>
              <a:prstGeom prst="rect">
                <a:avLst/>
              </a:prstGeom>
              <a:solidFill>
                <a:schemeClr val="dk1"/>
              </a:solidFill>
              <a:ln>
                <a:noFill/>
              </a:ln>
              <a:effectLst>
                <a:outerShdw blurRad="57150" dist="19050" dir="5400000" algn="bl" rotWithShape="0">
                  <a:srgbClr val="000000">
                    <a:alpha val="49411"/>
                  </a:srgbClr>
                </a:outerShdw>
              </a:effectLst>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FF"/>
                  </a:buClr>
                  <a:buSzPts val="3900"/>
                  <a:buFont typeface="Open Sans"/>
                  <a:buNone/>
                </a:pPr>
                <a:r>
                  <a:rPr lang="en-US" sz="3900" b="1" i="0" u="none" strike="noStrike" cap="none">
                    <a:solidFill>
                      <a:srgbClr val="FFFFFF"/>
                    </a:solidFill>
                    <a:latin typeface="Open Sans"/>
                    <a:ea typeface="Open Sans"/>
                    <a:cs typeface="Open Sans"/>
                    <a:sym typeface="Open Sans"/>
                  </a:rPr>
                  <a:t>Give me the data / let me explore</a:t>
                </a:r>
                <a:endParaRPr sz="3900" b="1" i="0" u="none" strike="noStrike" cap="none">
                  <a:solidFill>
                    <a:srgbClr val="FFFFFF"/>
                  </a:solidFill>
                  <a:latin typeface="Open Sans"/>
                  <a:ea typeface="Open Sans"/>
                  <a:cs typeface="Open Sans"/>
                  <a:sym typeface="Open Sans"/>
                </a:endParaRPr>
              </a:p>
            </p:txBody>
          </p:sp>
          <p:sp>
            <p:nvSpPr>
              <p:cNvPr id="1141" name="Google Shape;1141;p159"/>
              <p:cNvSpPr txBox="1"/>
              <p:nvPr/>
            </p:nvSpPr>
            <p:spPr>
              <a:xfrm>
                <a:off x="8412172" y="2736300"/>
                <a:ext cx="3197700" cy="1385400"/>
              </a:xfrm>
              <a:prstGeom prst="rect">
                <a:avLst/>
              </a:prstGeom>
              <a:solidFill>
                <a:schemeClr val="dk1"/>
              </a:solidFill>
              <a:ln>
                <a:noFill/>
              </a:ln>
              <a:effectLst>
                <a:outerShdw blurRad="57150" dist="19050" dir="5400000" algn="bl" rotWithShape="0">
                  <a:srgbClr val="000000">
                    <a:alpha val="49411"/>
                  </a:srgbClr>
                </a:outerShdw>
              </a:effectLst>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FFFFFF"/>
                  </a:buClr>
                  <a:buSzPts val="3900"/>
                  <a:buFont typeface="Open Sans"/>
                  <a:buNone/>
                </a:pPr>
                <a:r>
                  <a:rPr lang="en-US" sz="3900" b="1" i="0" u="none" strike="noStrike" cap="none">
                    <a:solidFill>
                      <a:srgbClr val="FFFFFF"/>
                    </a:solidFill>
                    <a:latin typeface="Open Sans"/>
                    <a:ea typeface="Open Sans"/>
                    <a:cs typeface="Open Sans"/>
                    <a:sym typeface="Open Sans"/>
                  </a:rPr>
                  <a:t>Help me understand</a:t>
                </a:r>
                <a:endParaRPr sz="3900" b="1" i="0" u="none" strike="noStrike" cap="none">
                  <a:solidFill>
                    <a:srgbClr val="FFFFFF"/>
                  </a:solidFill>
                  <a:latin typeface="Open Sans"/>
                  <a:ea typeface="Open Sans"/>
                  <a:cs typeface="Open Sans"/>
                  <a:sym typeface="Open Sans"/>
                </a:endParaRPr>
              </a:p>
            </p:txBody>
          </p:sp>
        </p:gr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EB59499-8A8F-4C52-9BDE-99671DBD3051}"/>
              </a:ext>
            </a:extLst>
          </p:cNvPr>
          <p:cNvSpPr>
            <a:spLocks noGrp="1"/>
          </p:cNvSpPr>
          <p:nvPr>
            <p:ph type="title"/>
          </p:nvPr>
        </p:nvSpPr>
        <p:spPr>
          <a:xfrm>
            <a:off x="165591" y="137479"/>
            <a:ext cx="10515600" cy="526298"/>
          </a:xfrm>
        </p:spPr>
        <p:txBody>
          <a:bodyPr/>
          <a:lstStyle/>
          <a:p>
            <a:r>
              <a:rPr lang="en-GB"/>
              <a:t>Products for different users</a:t>
            </a:r>
          </a:p>
        </p:txBody>
      </p:sp>
      <p:sp>
        <p:nvSpPr>
          <p:cNvPr id="6" name="TextBox 5">
            <a:extLst>
              <a:ext uri="{FF2B5EF4-FFF2-40B4-BE49-F238E27FC236}">
                <a16:creationId xmlns:a16="http://schemas.microsoft.com/office/drawing/2014/main" id="{82284926-81A6-4770-BD51-3613340AE5F4}"/>
              </a:ext>
            </a:extLst>
          </p:cNvPr>
          <p:cNvSpPr txBox="1"/>
          <p:nvPr/>
        </p:nvSpPr>
        <p:spPr>
          <a:xfrm>
            <a:off x="3206840" y="1052451"/>
            <a:ext cx="84274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14041"/>
                </a:solidFill>
                <a:effectLst/>
                <a:uLnTx/>
                <a:uFillTx/>
                <a:latin typeface="Arial" panose="020B0604020202020204"/>
                <a:ea typeface="+mn-ea"/>
                <a:cs typeface="+mn-cs"/>
              </a:rPr>
              <a:t>Data</a:t>
            </a:r>
          </a:p>
        </p:txBody>
      </p:sp>
      <p:pic>
        <p:nvPicPr>
          <p:cNvPr id="48" name="Picture 47" descr="Image of a dataset.">
            <a:extLst>
              <a:ext uri="{FF2B5EF4-FFF2-40B4-BE49-F238E27FC236}">
                <a16:creationId xmlns:a16="http://schemas.microsoft.com/office/drawing/2014/main" id="{00CFA384-6B15-49B4-B1ED-3C184B60F4A9}"/>
              </a:ext>
            </a:extLst>
          </p:cNvPr>
          <p:cNvPicPr>
            <a:picLocks noChangeAspect="1"/>
          </p:cNvPicPr>
          <p:nvPr/>
        </p:nvPicPr>
        <p:blipFill>
          <a:blip r:embed="rId3"/>
          <a:stretch>
            <a:fillRect/>
          </a:stretch>
        </p:blipFill>
        <p:spPr>
          <a:xfrm>
            <a:off x="2550055" y="1412251"/>
            <a:ext cx="1996373" cy="1656359"/>
          </a:xfrm>
          <a:prstGeom prst="rect">
            <a:avLst/>
          </a:prstGeom>
          <a:ln>
            <a:solidFill>
              <a:schemeClr val="accent1"/>
            </a:solidFill>
          </a:ln>
        </p:spPr>
      </p:pic>
      <p:sp>
        <p:nvSpPr>
          <p:cNvPr id="7" name="TextBox 6">
            <a:extLst>
              <a:ext uri="{FF2B5EF4-FFF2-40B4-BE49-F238E27FC236}">
                <a16:creationId xmlns:a16="http://schemas.microsoft.com/office/drawing/2014/main" id="{E7D2B6D4-5BD5-4DE1-8DA1-04DFC497553C}"/>
              </a:ext>
            </a:extLst>
          </p:cNvPr>
          <p:cNvSpPr txBox="1"/>
          <p:nvPr/>
        </p:nvSpPr>
        <p:spPr>
          <a:xfrm>
            <a:off x="5086720" y="1036315"/>
            <a:ext cx="179852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14041"/>
                </a:solidFill>
                <a:effectLst/>
                <a:uLnTx/>
                <a:uFillTx/>
                <a:latin typeface="Arial" panose="020B0604020202020204"/>
                <a:ea typeface="+mn-ea"/>
                <a:cs typeface="+mn-cs"/>
              </a:rPr>
              <a:t>Commentary </a:t>
            </a:r>
          </a:p>
        </p:txBody>
      </p:sp>
      <p:pic>
        <p:nvPicPr>
          <p:cNvPr id="34" name="Picture 33" descr="Image depicting what a written statistical bulletin might look like.">
            <a:extLst>
              <a:ext uri="{FF2B5EF4-FFF2-40B4-BE49-F238E27FC236}">
                <a16:creationId xmlns:a16="http://schemas.microsoft.com/office/drawing/2014/main" id="{C95321AA-CEFE-4F33-BB10-57B29CC5008F}"/>
              </a:ext>
            </a:extLst>
          </p:cNvPr>
          <p:cNvPicPr>
            <a:picLocks noChangeAspect="1"/>
          </p:cNvPicPr>
          <p:nvPr/>
        </p:nvPicPr>
        <p:blipFill>
          <a:blip r:embed="rId4"/>
          <a:stretch>
            <a:fillRect/>
          </a:stretch>
        </p:blipFill>
        <p:spPr>
          <a:xfrm>
            <a:off x="4934530" y="1396456"/>
            <a:ext cx="1996373" cy="1659709"/>
          </a:xfrm>
          <a:prstGeom prst="rect">
            <a:avLst/>
          </a:prstGeom>
          <a:noFill/>
          <a:ln w="9525">
            <a:solidFill>
              <a:srgbClr val="7B318A"/>
            </a:solidFill>
          </a:ln>
        </p:spPr>
      </p:pic>
      <p:sp>
        <p:nvSpPr>
          <p:cNvPr id="8" name="TextBox 7">
            <a:extLst>
              <a:ext uri="{FF2B5EF4-FFF2-40B4-BE49-F238E27FC236}">
                <a16:creationId xmlns:a16="http://schemas.microsoft.com/office/drawing/2014/main" id="{2D224D44-8A48-4B8B-BCE9-33099D22F908}"/>
              </a:ext>
            </a:extLst>
          </p:cNvPr>
          <p:cNvSpPr txBox="1"/>
          <p:nvPr/>
        </p:nvSpPr>
        <p:spPr>
          <a:xfrm>
            <a:off x="7630101" y="1036315"/>
            <a:ext cx="179852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14041"/>
                </a:solidFill>
                <a:effectLst/>
                <a:uLnTx/>
                <a:uFillTx/>
                <a:latin typeface="Arial" panose="020B0604020202020204"/>
                <a:ea typeface="+mn-ea"/>
                <a:cs typeface="+mn-cs"/>
              </a:rPr>
              <a:t>Exploratory</a:t>
            </a:r>
          </a:p>
        </p:txBody>
      </p:sp>
      <p:pic>
        <p:nvPicPr>
          <p:cNvPr id="35" name="Picture 34" descr="Image depicting a tool that would let a user explore areas on map to access data about those areas.">
            <a:extLst>
              <a:ext uri="{FF2B5EF4-FFF2-40B4-BE49-F238E27FC236}">
                <a16:creationId xmlns:a16="http://schemas.microsoft.com/office/drawing/2014/main" id="{12B985C8-BF58-4452-BB2C-FFCBC141C7C5}"/>
              </a:ext>
            </a:extLst>
          </p:cNvPr>
          <p:cNvPicPr>
            <a:picLocks noChangeAspect="1"/>
          </p:cNvPicPr>
          <p:nvPr/>
        </p:nvPicPr>
        <p:blipFill>
          <a:blip r:embed="rId5"/>
          <a:stretch>
            <a:fillRect/>
          </a:stretch>
        </p:blipFill>
        <p:spPr>
          <a:xfrm>
            <a:off x="7319005" y="1402139"/>
            <a:ext cx="2153612" cy="1659708"/>
          </a:xfrm>
          <a:prstGeom prst="rect">
            <a:avLst/>
          </a:prstGeom>
          <a:ln>
            <a:solidFill>
              <a:schemeClr val="accent1"/>
            </a:solidFill>
          </a:ln>
        </p:spPr>
      </p:pic>
      <p:sp>
        <p:nvSpPr>
          <p:cNvPr id="9" name="TextBox 8">
            <a:extLst>
              <a:ext uri="{FF2B5EF4-FFF2-40B4-BE49-F238E27FC236}">
                <a16:creationId xmlns:a16="http://schemas.microsoft.com/office/drawing/2014/main" id="{682B4431-74C3-4FD1-8532-D48E5D6CCD2A}"/>
              </a:ext>
            </a:extLst>
          </p:cNvPr>
          <p:cNvSpPr txBox="1"/>
          <p:nvPr/>
        </p:nvSpPr>
        <p:spPr>
          <a:xfrm>
            <a:off x="9943373" y="1043247"/>
            <a:ext cx="1798529"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a:ln>
                  <a:noFill/>
                </a:ln>
                <a:solidFill>
                  <a:srgbClr val="414041"/>
                </a:solidFill>
                <a:effectLst/>
                <a:uLnTx/>
                <a:uFillTx/>
                <a:latin typeface="Arial" panose="020B0604020202020204"/>
                <a:ea typeface="+mn-ea"/>
                <a:cs typeface="+mn-cs"/>
              </a:rPr>
              <a:t>Explanatory</a:t>
            </a:r>
          </a:p>
        </p:txBody>
      </p:sp>
      <p:pic>
        <p:nvPicPr>
          <p:cNvPr id="43" name="Picture 42" descr="Image depicting an example of a written article that, utilising text, graphs and images to help explain insights from data.">
            <a:extLst>
              <a:ext uri="{FF2B5EF4-FFF2-40B4-BE49-F238E27FC236}">
                <a16:creationId xmlns:a16="http://schemas.microsoft.com/office/drawing/2014/main" id="{322685D8-CC59-4D3D-B209-5E4331B925BE}"/>
              </a:ext>
            </a:extLst>
          </p:cNvPr>
          <p:cNvPicPr>
            <a:picLocks noChangeAspect="1"/>
          </p:cNvPicPr>
          <p:nvPr/>
        </p:nvPicPr>
        <p:blipFill>
          <a:blip r:embed="rId6"/>
          <a:stretch>
            <a:fillRect/>
          </a:stretch>
        </p:blipFill>
        <p:spPr>
          <a:xfrm>
            <a:off x="9720916" y="1407394"/>
            <a:ext cx="2153612" cy="1664416"/>
          </a:xfrm>
          <a:prstGeom prst="rect">
            <a:avLst/>
          </a:prstGeom>
          <a:ln>
            <a:solidFill>
              <a:schemeClr val="accent1"/>
            </a:solidFill>
          </a:ln>
        </p:spPr>
      </p:pic>
      <p:grpSp>
        <p:nvGrpSpPr>
          <p:cNvPr id="5" name="Group 4" descr="Image depicting how we have designed a range of products to suit the needs of our different user personas.  Technical users, expert analysis and policy influencers are most interested in data and commentary, with varying levels of interest in exploratory products. Information foragers, inquiring citizens and passive citizens are most interested in explanatory and exploratory products, with varying levels interest in more technical commentary.">
            <a:extLst>
              <a:ext uri="{FF2B5EF4-FFF2-40B4-BE49-F238E27FC236}">
                <a16:creationId xmlns:a16="http://schemas.microsoft.com/office/drawing/2014/main" id="{47CF1698-6F39-48FF-8004-C6237BD3D8A0}"/>
              </a:ext>
            </a:extLst>
          </p:cNvPr>
          <p:cNvGrpSpPr/>
          <p:nvPr/>
        </p:nvGrpSpPr>
        <p:grpSpPr>
          <a:xfrm>
            <a:off x="282122" y="2886860"/>
            <a:ext cx="11404274" cy="2323713"/>
            <a:chOff x="393863" y="3675242"/>
            <a:chExt cx="11404274" cy="2323713"/>
          </a:xfrm>
        </p:grpSpPr>
        <p:grpSp>
          <p:nvGrpSpPr>
            <p:cNvPr id="40" name="Group 39">
              <a:extLst>
                <a:ext uri="{FF2B5EF4-FFF2-40B4-BE49-F238E27FC236}">
                  <a16:creationId xmlns:a16="http://schemas.microsoft.com/office/drawing/2014/main" id="{8AFA7D2D-A043-410D-AB13-F468C17CD363}"/>
                </a:ext>
              </a:extLst>
            </p:cNvPr>
            <p:cNvGrpSpPr/>
            <p:nvPr/>
          </p:nvGrpSpPr>
          <p:grpSpPr>
            <a:xfrm>
              <a:off x="393863" y="4044574"/>
              <a:ext cx="11404274" cy="1954381"/>
              <a:chOff x="501696" y="3420482"/>
              <a:chExt cx="11404274" cy="1954381"/>
            </a:xfrm>
          </p:grpSpPr>
          <p:grpSp>
            <p:nvGrpSpPr>
              <p:cNvPr id="44" name="Group 43">
                <a:extLst>
                  <a:ext uri="{FF2B5EF4-FFF2-40B4-BE49-F238E27FC236}">
                    <a16:creationId xmlns:a16="http://schemas.microsoft.com/office/drawing/2014/main" id="{92197301-BE9A-4FBB-9078-78E0EF2369A2}"/>
                  </a:ext>
                </a:extLst>
              </p:cNvPr>
              <p:cNvGrpSpPr/>
              <p:nvPr/>
            </p:nvGrpSpPr>
            <p:grpSpPr>
              <a:xfrm>
                <a:off x="501696" y="3420482"/>
                <a:ext cx="3869888" cy="1954381"/>
                <a:chOff x="501696" y="3420482"/>
                <a:chExt cx="3869888" cy="1954381"/>
              </a:xfrm>
            </p:grpSpPr>
            <p:grpSp>
              <p:nvGrpSpPr>
                <p:cNvPr id="53" name="Group 52">
                  <a:extLst>
                    <a:ext uri="{FF2B5EF4-FFF2-40B4-BE49-F238E27FC236}">
                      <a16:creationId xmlns:a16="http://schemas.microsoft.com/office/drawing/2014/main" id="{E79EA739-340C-4A08-8936-08E3E34D3828}"/>
                    </a:ext>
                  </a:extLst>
                </p:cNvPr>
                <p:cNvGrpSpPr/>
                <p:nvPr/>
              </p:nvGrpSpPr>
              <p:grpSpPr>
                <a:xfrm>
                  <a:off x="501696" y="3461166"/>
                  <a:ext cx="341734" cy="1841730"/>
                  <a:chOff x="433081" y="3623091"/>
                  <a:chExt cx="341734" cy="1841730"/>
                </a:xfrm>
              </p:grpSpPr>
              <p:pic>
                <p:nvPicPr>
                  <p:cNvPr id="55" name="Picture 54">
                    <a:extLst>
                      <a:ext uri="{FF2B5EF4-FFF2-40B4-BE49-F238E27FC236}">
                        <a16:creationId xmlns:a16="http://schemas.microsoft.com/office/drawing/2014/main" id="{762BFA86-0DAE-49E1-A866-12E43BD7B351}"/>
                      </a:ext>
                    </a:extLst>
                  </p:cNvPr>
                  <p:cNvPicPr>
                    <a:picLocks noChangeAspect="1"/>
                  </p:cNvPicPr>
                  <p:nvPr/>
                </p:nvPicPr>
                <p:blipFill>
                  <a:blip r:embed="rId7"/>
                  <a:stretch>
                    <a:fillRect/>
                  </a:stretch>
                </p:blipFill>
                <p:spPr>
                  <a:xfrm>
                    <a:off x="433081" y="3623091"/>
                    <a:ext cx="337916" cy="315924"/>
                  </a:xfrm>
                  <a:prstGeom prst="rect">
                    <a:avLst/>
                  </a:prstGeom>
                </p:spPr>
              </p:pic>
              <p:pic>
                <p:nvPicPr>
                  <p:cNvPr id="56" name="Picture 55">
                    <a:extLst>
                      <a:ext uri="{FF2B5EF4-FFF2-40B4-BE49-F238E27FC236}">
                        <a16:creationId xmlns:a16="http://schemas.microsoft.com/office/drawing/2014/main" id="{3CF310D8-C07D-4199-9B3D-2A0E648EDD2D}"/>
                      </a:ext>
                    </a:extLst>
                  </p:cNvPr>
                  <p:cNvPicPr>
                    <a:picLocks noChangeAspect="1"/>
                  </p:cNvPicPr>
                  <p:nvPr/>
                </p:nvPicPr>
                <p:blipFill>
                  <a:blip r:embed="rId8"/>
                  <a:stretch>
                    <a:fillRect/>
                  </a:stretch>
                </p:blipFill>
                <p:spPr>
                  <a:xfrm>
                    <a:off x="433081" y="4559598"/>
                    <a:ext cx="341734" cy="304659"/>
                  </a:xfrm>
                  <a:prstGeom prst="rect">
                    <a:avLst/>
                  </a:prstGeom>
                </p:spPr>
              </p:pic>
              <p:pic>
                <p:nvPicPr>
                  <p:cNvPr id="57" name="Picture 56">
                    <a:extLst>
                      <a:ext uri="{FF2B5EF4-FFF2-40B4-BE49-F238E27FC236}">
                        <a16:creationId xmlns:a16="http://schemas.microsoft.com/office/drawing/2014/main" id="{0717358C-4008-4678-9D7F-C4D540F18C5A}"/>
                      </a:ext>
                    </a:extLst>
                  </p:cNvPr>
                  <p:cNvPicPr>
                    <a:picLocks noChangeAspect="1"/>
                  </p:cNvPicPr>
                  <p:nvPr/>
                </p:nvPicPr>
                <p:blipFill>
                  <a:blip r:embed="rId9"/>
                  <a:stretch>
                    <a:fillRect/>
                  </a:stretch>
                </p:blipFill>
                <p:spPr>
                  <a:xfrm>
                    <a:off x="433081" y="4864257"/>
                    <a:ext cx="337916" cy="315924"/>
                  </a:xfrm>
                  <a:prstGeom prst="rect">
                    <a:avLst/>
                  </a:prstGeom>
                </p:spPr>
              </p:pic>
              <p:pic>
                <p:nvPicPr>
                  <p:cNvPr id="58" name="Picture 57">
                    <a:extLst>
                      <a:ext uri="{FF2B5EF4-FFF2-40B4-BE49-F238E27FC236}">
                        <a16:creationId xmlns:a16="http://schemas.microsoft.com/office/drawing/2014/main" id="{E20395A0-4341-415C-929B-2ADC8808D95C}"/>
                      </a:ext>
                    </a:extLst>
                  </p:cNvPr>
                  <p:cNvPicPr>
                    <a:picLocks noChangeAspect="1"/>
                  </p:cNvPicPr>
                  <p:nvPr/>
                </p:nvPicPr>
                <p:blipFill>
                  <a:blip r:embed="rId10"/>
                  <a:stretch>
                    <a:fillRect/>
                  </a:stretch>
                </p:blipFill>
                <p:spPr>
                  <a:xfrm>
                    <a:off x="433081" y="5168916"/>
                    <a:ext cx="337916" cy="295905"/>
                  </a:xfrm>
                  <a:prstGeom prst="rect">
                    <a:avLst/>
                  </a:prstGeom>
                </p:spPr>
              </p:pic>
              <p:pic>
                <p:nvPicPr>
                  <p:cNvPr id="59" name="Picture 58">
                    <a:extLst>
                      <a:ext uri="{FF2B5EF4-FFF2-40B4-BE49-F238E27FC236}">
                        <a16:creationId xmlns:a16="http://schemas.microsoft.com/office/drawing/2014/main" id="{B579AD8B-0C96-4DB7-8501-7162D1E50E94}"/>
                      </a:ext>
                    </a:extLst>
                  </p:cNvPr>
                  <p:cNvPicPr>
                    <a:picLocks noChangeAspect="1"/>
                  </p:cNvPicPr>
                  <p:nvPr/>
                </p:nvPicPr>
                <p:blipFill>
                  <a:blip r:embed="rId11"/>
                  <a:stretch>
                    <a:fillRect/>
                  </a:stretch>
                </p:blipFill>
                <p:spPr>
                  <a:xfrm>
                    <a:off x="434198" y="3939015"/>
                    <a:ext cx="336799" cy="304659"/>
                  </a:xfrm>
                  <a:prstGeom prst="rect">
                    <a:avLst/>
                  </a:prstGeom>
                </p:spPr>
              </p:pic>
              <p:pic>
                <p:nvPicPr>
                  <p:cNvPr id="60" name="Picture 59">
                    <a:extLst>
                      <a:ext uri="{FF2B5EF4-FFF2-40B4-BE49-F238E27FC236}">
                        <a16:creationId xmlns:a16="http://schemas.microsoft.com/office/drawing/2014/main" id="{B2D38BC1-6018-45E2-B026-8361EAAE93BF}"/>
                      </a:ext>
                    </a:extLst>
                  </p:cNvPr>
                  <p:cNvPicPr>
                    <a:picLocks noChangeAspect="1"/>
                  </p:cNvPicPr>
                  <p:nvPr/>
                </p:nvPicPr>
                <p:blipFill>
                  <a:blip r:embed="rId12"/>
                  <a:stretch>
                    <a:fillRect/>
                  </a:stretch>
                </p:blipFill>
                <p:spPr>
                  <a:xfrm>
                    <a:off x="434198" y="4243674"/>
                    <a:ext cx="336799" cy="315924"/>
                  </a:xfrm>
                  <a:prstGeom prst="rect">
                    <a:avLst/>
                  </a:prstGeom>
                </p:spPr>
              </p:pic>
            </p:grpSp>
            <p:sp>
              <p:nvSpPr>
                <p:cNvPr id="54" name="TextBox 53">
                  <a:extLst>
                    <a:ext uri="{FF2B5EF4-FFF2-40B4-BE49-F238E27FC236}">
                      <a16:creationId xmlns:a16="http://schemas.microsoft.com/office/drawing/2014/main" id="{C20936A4-0EFB-492F-B73B-8DEF2D8F249F}"/>
                    </a:ext>
                  </a:extLst>
                </p:cNvPr>
                <p:cNvSpPr txBox="1"/>
                <p:nvPr/>
              </p:nvSpPr>
              <p:spPr>
                <a:xfrm>
                  <a:off x="951978" y="3420482"/>
                  <a:ext cx="3419606" cy="1954381"/>
                </a:xfrm>
                <a:prstGeom prst="rect">
                  <a:avLst/>
                </a:prstGeom>
              </p:spPr>
              <p:txBody>
                <a:bodyPr vert="horz" wrap="square" lIns="0" tIns="45720" rIns="91440" bIns="45720" rtlCol="0" anchor="b" anchorCtr="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3B378E"/>
                      </a:solidFill>
                      <a:effectLst/>
                      <a:uLnTx/>
                      <a:uFillTx/>
                      <a:latin typeface="Arial" panose="020B0604020202020204" pitchFamily="34" charset="0"/>
                      <a:ea typeface="+mn-ea"/>
                      <a:cs typeface="Arial" panose="020B0604020202020204" pitchFamily="34" charset="0"/>
                    </a:rPr>
                    <a:t>Technical user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3B378E"/>
                      </a:solidFill>
                      <a:effectLst/>
                      <a:uLnTx/>
                      <a:uFillTx/>
                      <a:latin typeface="Arial" panose="020B0604020202020204" pitchFamily="34" charset="0"/>
                      <a:ea typeface="+mn-ea"/>
                      <a:cs typeface="Arial" panose="020B0604020202020204" pitchFamily="34" charset="0"/>
                    </a:rPr>
                    <a:t>Expert analyst</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3B378E"/>
                      </a:solidFill>
                      <a:effectLst/>
                      <a:uLnTx/>
                      <a:uFillTx/>
                      <a:latin typeface="Arial" panose="020B0604020202020204" pitchFamily="34" charset="0"/>
                      <a:ea typeface="+mn-ea"/>
                      <a:cs typeface="Arial" panose="020B0604020202020204" pitchFamily="34" charset="0"/>
                    </a:rPr>
                    <a:t>Policy influencer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3B378E"/>
                      </a:solidFill>
                      <a:effectLst/>
                      <a:uLnTx/>
                      <a:uFillTx/>
                      <a:latin typeface="Arial" panose="020B0604020202020204" pitchFamily="34" charset="0"/>
                      <a:ea typeface="+mn-ea"/>
                      <a:cs typeface="Arial" panose="020B0604020202020204" pitchFamily="34" charset="0"/>
                    </a:rPr>
                    <a:t>Information forager</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3B378E"/>
                      </a:solidFill>
                      <a:effectLst/>
                      <a:uLnTx/>
                      <a:uFillTx/>
                      <a:latin typeface="Arial" panose="020B0604020202020204" pitchFamily="34" charset="0"/>
                      <a:ea typeface="+mn-ea"/>
                      <a:cs typeface="Arial" panose="020B0604020202020204" pitchFamily="34" charset="0"/>
                    </a:rPr>
                    <a:t>Inquiring citizen</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GB" sz="1600" b="0" i="0" u="none" strike="noStrike" kern="1200" cap="none" spc="0" normalizeH="0" baseline="0" noProof="0">
                      <a:ln>
                        <a:noFill/>
                      </a:ln>
                      <a:solidFill>
                        <a:srgbClr val="3B378E"/>
                      </a:solidFill>
                      <a:effectLst/>
                      <a:uLnTx/>
                      <a:uFillTx/>
                      <a:latin typeface="Arial" panose="020B0604020202020204" pitchFamily="34" charset="0"/>
                      <a:ea typeface="+mn-ea"/>
                      <a:cs typeface="Arial" panose="020B0604020202020204" pitchFamily="34" charset="0"/>
                    </a:rPr>
                    <a:t>Passive citizen</a:t>
                  </a:r>
                </a:p>
              </p:txBody>
            </p:sp>
          </p:grpSp>
          <p:sp>
            <p:nvSpPr>
              <p:cNvPr id="46" name="Rectangle 45">
                <a:extLst>
                  <a:ext uri="{FF2B5EF4-FFF2-40B4-BE49-F238E27FC236}">
                    <a16:creationId xmlns:a16="http://schemas.microsoft.com/office/drawing/2014/main" id="{1FDE2276-56AE-4B12-91A0-05C0C3DA4606}"/>
                  </a:ext>
                </a:extLst>
              </p:cNvPr>
              <p:cNvSpPr/>
              <p:nvPr/>
            </p:nvSpPr>
            <p:spPr>
              <a:xfrm>
                <a:off x="2812094" y="4091746"/>
                <a:ext cx="6789088" cy="285741"/>
              </a:xfrm>
              <a:prstGeom prst="rect">
                <a:avLst/>
              </a:prstGeom>
              <a:solidFill>
                <a:srgbClr val="47BC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7" name="Rectangle 46">
                <a:extLst>
                  <a:ext uri="{FF2B5EF4-FFF2-40B4-BE49-F238E27FC236}">
                    <a16:creationId xmlns:a16="http://schemas.microsoft.com/office/drawing/2014/main" id="{7FDB0022-7958-4EB9-83F1-341DD059E3A7}"/>
                  </a:ext>
                </a:extLst>
              </p:cNvPr>
              <p:cNvSpPr/>
              <p:nvPr/>
            </p:nvSpPr>
            <p:spPr>
              <a:xfrm>
                <a:off x="4856544" y="4375023"/>
                <a:ext cx="7049426" cy="298204"/>
              </a:xfrm>
              <a:prstGeom prst="rect">
                <a:avLst/>
              </a:prstGeom>
              <a:solidFill>
                <a:srgbClr val="7774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Rectangle 48">
                <a:extLst>
                  <a:ext uri="{FF2B5EF4-FFF2-40B4-BE49-F238E27FC236}">
                    <a16:creationId xmlns:a16="http://schemas.microsoft.com/office/drawing/2014/main" id="{111F66AB-8CBA-4C3A-AC90-C487074DA44F}"/>
                  </a:ext>
                </a:extLst>
              </p:cNvPr>
              <p:cNvSpPr/>
              <p:nvPr/>
            </p:nvSpPr>
            <p:spPr>
              <a:xfrm>
                <a:off x="6006212" y="4670760"/>
                <a:ext cx="5899758" cy="285741"/>
              </a:xfrm>
              <a:prstGeom prst="rect">
                <a:avLst/>
              </a:prstGeom>
              <a:solidFill>
                <a:srgbClr val="68BD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 name="Rectangle 49">
                <a:extLst>
                  <a:ext uri="{FF2B5EF4-FFF2-40B4-BE49-F238E27FC236}">
                    <a16:creationId xmlns:a16="http://schemas.microsoft.com/office/drawing/2014/main" id="{EC0009C6-5873-40DE-B634-94529B3500A2}"/>
                  </a:ext>
                </a:extLst>
              </p:cNvPr>
              <p:cNvSpPr/>
              <p:nvPr/>
            </p:nvSpPr>
            <p:spPr>
              <a:xfrm>
                <a:off x="7686470" y="4954037"/>
                <a:ext cx="4219500" cy="304939"/>
              </a:xfrm>
              <a:prstGeom prst="rect">
                <a:avLst/>
              </a:prstGeom>
              <a:solidFill>
                <a:srgbClr val="C2D1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1" name="Rectangle 50">
                <a:extLst>
                  <a:ext uri="{FF2B5EF4-FFF2-40B4-BE49-F238E27FC236}">
                    <a16:creationId xmlns:a16="http://schemas.microsoft.com/office/drawing/2014/main" id="{A51A073A-3268-48EE-A479-320D175B244F}"/>
                  </a:ext>
                </a:extLst>
              </p:cNvPr>
              <p:cNvSpPr/>
              <p:nvPr/>
            </p:nvSpPr>
            <p:spPr>
              <a:xfrm>
                <a:off x="2812093" y="3512508"/>
                <a:ext cx="6789089" cy="304307"/>
              </a:xfrm>
              <a:prstGeom prst="rect">
                <a:avLst/>
              </a:prstGeom>
              <a:solidFill>
                <a:srgbClr val="6390B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2" name="Rectangle 51">
                <a:extLst>
                  <a:ext uri="{FF2B5EF4-FFF2-40B4-BE49-F238E27FC236}">
                    <a16:creationId xmlns:a16="http://schemas.microsoft.com/office/drawing/2014/main" id="{A5F6B2EC-2BB9-46B6-9AE2-BD96BCB45C36}"/>
                  </a:ext>
                </a:extLst>
              </p:cNvPr>
              <p:cNvSpPr/>
              <p:nvPr/>
            </p:nvSpPr>
            <p:spPr>
              <a:xfrm>
                <a:off x="2812093" y="3816815"/>
                <a:ext cx="5661745" cy="283276"/>
              </a:xfrm>
              <a:prstGeom prst="rect">
                <a:avLst/>
              </a:prstGeom>
              <a:solidFill>
                <a:srgbClr val="57A77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61" name="TextBox 60">
              <a:extLst>
                <a:ext uri="{FF2B5EF4-FFF2-40B4-BE49-F238E27FC236}">
                  <a16:creationId xmlns:a16="http://schemas.microsoft.com/office/drawing/2014/main" id="{F1397803-8DE6-402E-9DD7-10FA1BBC1C87}"/>
                </a:ext>
              </a:extLst>
            </p:cNvPr>
            <p:cNvSpPr txBox="1"/>
            <p:nvPr/>
          </p:nvSpPr>
          <p:spPr>
            <a:xfrm>
              <a:off x="393863" y="3675242"/>
              <a:ext cx="1131079" cy="369332"/>
            </a:xfrm>
            <a:prstGeom prst="rect">
              <a:avLst/>
            </a:prstGeom>
          </p:spPr>
          <p:txBody>
            <a:bodyPr vert="horz" wrap="none" lIns="0" tIns="45720" rIns="91440" bIns="45720" rtlCol="0" anchor="b"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a:ln>
                    <a:noFill/>
                  </a:ln>
                  <a:solidFill>
                    <a:srgbClr val="183E56"/>
                  </a:solidFill>
                  <a:effectLst/>
                  <a:uLnTx/>
                  <a:uFillTx/>
                  <a:latin typeface="Arial" panose="020B0604020202020204" pitchFamily="34" charset="0"/>
                  <a:ea typeface="+mn-ea"/>
                  <a:cs typeface="Arial" panose="020B0604020202020204" pitchFamily="34" charset="0"/>
                </a:rPr>
                <a:t>Personas</a:t>
              </a:r>
            </a:p>
          </p:txBody>
        </p:sp>
      </p:grpSp>
      <p:sp>
        <p:nvSpPr>
          <p:cNvPr id="36" name="TextBox 35">
            <a:extLst>
              <a:ext uri="{FF2B5EF4-FFF2-40B4-BE49-F238E27FC236}">
                <a16:creationId xmlns:a16="http://schemas.microsoft.com/office/drawing/2014/main" id="{359DE996-3F61-4404-8595-AF71696383A8}"/>
              </a:ext>
            </a:extLst>
          </p:cNvPr>
          <p:cNvSpPr txBox="1"/>
          <p:nvPr/>
        </p:nvSpPr>
        <p:spPr>
          <a:xfrm>
            <a:off x="2373907" y="5380585"/>
            <a:ext cx="10736661" cy="369332"/>
          </a:xfrm>
          <a:prstGeom prst="rect">
            <a:avLst/>
          </a:prstGeom>
          <a:noFill/>
        </p:spPr>
        <p:txBody>
          <a:bodyPr wrap="square">
            <a:spAutoFit/>
          </a:bodyPr>
          <a:lstStyle/>
          <a:p>
            <a:pPr marL="105750" marR="0" lvl="0" indent="0" algn="l" defTabSz="914400" rtl="0" eaLnBrk="1" fontAlgn="auto" latinLnBrk="0" hangingPunct="1">
              <a:lnSpc>
                <a:spcPct val="100000"/>
              </a:lnSpc>
              <a:spcBef>
                <a:spcPts val="0"/>
              </a:spcBef>
              <a:spcAft>
                <a:spcPts val="1200"/>
              </a:spcAft>
              <a:buClr>
                <a:srgbClr val="781C86"/>
              </a:buClr>
              <a:buSzTx/>
              <a:buFontTx/>
              <a:buNone/>
              <a:tabLst/>
              <a:defRPr/>
            </a:pPr>
            <a:r>
              <a:rPr kumimoji="0" lang="en-GB" sz="1800" b="0" i="0" u="none" strike="noStrike" kern="1200" cap="none" spc="0" normalizeH="0" baseline="0" noProof="0">
                <a:ln>
                  <a:noFill/>
                </a:ln>
                <a:solidFill>
                  <a:srgbClr val="414041"/>
                </a:solidFill>
                <a:effectLst/>
                <a:uLnTx/>
                <a:uFillTx/>
                <a:latin typeface="Arial" panose="020B0604020202020204"/>
                <a:ea typeface="+mn-ea"/>
                <a:cs typeface="+mn-cs"/>
              </a:rPr>
              <a:t>These products will be accompanied by supporting information around quality and methods</a:t>
            </a:r>
          </a:p>
        </p:txBody>
      </p:sp>
    </p:spTree>
    <p:extLst>
      <p:ext uri="{BB962C8B-B14F-4D97-AF65-F5344CB8AC3E}">
        <p14:creationId xmlns:p14="http://schemas.microsoft.com/office/powerpoint/2010/main" val="5852565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6D1BB7C-1219-6CF0-8254-EC26FCF6C858}"/>
              </a:ext>
            </a:extLst>
          </p:cNvPr>
          <p:cNvSpPr txBox="1">
            <a:spLocks noGrp="1"/>
          </p:cNvSpPr>
          <p:nvPr>
            <p:ph type="title"/>
          </p:nvPr>
        </p:nvSpPr>
        <p:spPr>
          <a:xfrm>
            <a:off x="572646" y="689417"/>
            <a:ext cx="6240530" cy="526298"/>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algn="l" defTabSz="914400" rtl="0" eaLnBrk="1" latinLnBrk="0" hangingPunct="1">
              <a:lnSpc>
                <a:spcPct val="90000"/>
              </a:lnSpc>
              <a:spcBef>
                <a:spcPct val="0"/>
              </a:spcBef>
              <a:buNone/>
              <a:defRPr sz="4800" b="1" kern="1200" baseline="0">
                <a:solidFill>
                  <a:schemeClr val="bg1"/>
                </a:solidFill>
                <a:latin typeface="+mj-lt"/>
                <a:ea typeface="+mj-ea"/>
                <a:cs typeface="+mj-cs"/>
              </a:defRPr>
            </a:lvl1pPr>
          </a:lstStyle>
          <a:p>
            <a:pPr>
              <a:spcAft>
                <a:spcPts val="0"/>
              </a:spcAft>
              <a:defRPr/>
            </a:pPr>
            <a:r>
              <a:rPr lang="en-GB" sz="4400">
                <a:solidFill>
                  <a:schemeClr val="tx1"/>
                </a:solidFill>
                <a:ea typeface="+mj-lt"/>
                <a:cs typeface="+mj-lt"/>
              </a:rPr>
              <a:t>Census</a:t>
            </a:r>
            <a:r>
              <a:rPr kumimoji="0" lang="en-GB" sz="4400" b="1" i="0" u="none" strike="noStrike" kern="1200" cap="none" spc="0" normalizeH="0" baseline="0" noProof="0">
                <a:ln>
                  <a:noFill/>
                </a:ln>
                <a:solidFill>
                  <a:schemeClr val="tx1"/>
                </a:solidFill>
                <a:effectLst/>
                <a:uLnTx/>
                <a:uFillTx/>
                <a:latin typeface="+mj-lt"/>
                <a:ea typeface="+mj-lt"/>
                <a:cs typeface="+mj-lt"/>
              </a:rPr>
              <a:t> products</a:t>
            </a:r>
            <a:endParaRPr kumimoji="0" lang="en-GB" sz="4400" b="1" i="0" u="none" strike="noStrike" kern="1200" cap="none" spc="0" normalizeH="0" baseline="0" noProof="0">
              <a:ln>
                <a:noFill/>
              </a:ln>
              <a:solidFill>
                <a:schemeClr val="tx1"/>
              </a:solidFill>
              <a:effectLst/>
              <a:uLnTx/>
              <a:uFillTx/>
              <a:latin typeface="+mj-lt"/>
              <a:ea typeface="+mj-ea"/>
              <a:cs typeface="Arial"/>
            </a:endParaRPr>
          </a:p>
        </p:txBody>
      </p:sp>
      <p:sp>
        <p:nvSpPr>
          <p:cNvPr id="5" name="TextBox 4">
            <a:extLst>
              <a:ext uri="{FF2B5EF4-FFF2-40B4-BE49-F238E27FC236}">
                <a16:creationId xmlns:a16="http://schemas.microsoft.com/office/drawing/2014/main" id="{1DD52432-F3DA-432B-9A58-0EA7B4D1D896}"/>
              </a:ext>
            </a:extLst>
          </p:cNvPr>
          <p:cNvSpPr txBox="1"/>
          <p:nvPr/>
        </p:nvSpPr>
        <p:spPr>
          <a:xfrm>
            <a:off x="265174" y="2293552"/>
            <a:ext cx="10665817" cy="4093428"/>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206095"/>
                </a:solidFill>
                <a:effectLst/>
                <a:uLnTx/>
                <a:uFillTx/>
                <a:latin typeface="Arial" panose="020B0604020202020204"/>
                <a:ea typeface="+mn-ea"/>
                <a:cs typeface="+mn-cs"/>
                <a:hlinkClick r:id="rId3">
                  <a:extLst>
                    <a:ext uri="{A12FA001-AC4F-418D-AE19-62706E023703}">
                      <ahyp:hlinkClr xmlns:ahyp="http://schemas.microsoft.com/office/drawing/2018/hyperlinkcolor" val="tx"/>
                    </a:ext>
                  </a:extLst>
                </a:hlinkClick>
              </a:rPr>
              <a:t>Custom data sets </a:t>
            </a:r>
            <a:endParaRPr kumimoji="0" lang="en-GB" sz="2000" b="0" i="0" u="none" strike="noStrike" kern="1200" cap="none" spc="0" normalizeH="0" baseline="0" noProof="0">
              <a:ln>
                <a:noFill/>
              </a:ln>
              <a:solidFill>
                <a:srgbClr val="206095"/>
              </a:solidFill>
              <a:effectLst/>
              <a:uLnTx/>
              <a:uFillTx/>
              <a:latin typeface="Arial" panose="020B0604020202020204"/>
              <a:ea typeface="+mn-ea"/>
              <a:cs typeface="+mn-cs"/>
              <a:hlinkClick r:id="" action="ppaction://noaction">
                <a:extLst>
                  <a:ext uri="{A12FA001-AC4F-418D-AE19-62706E023703}">
                    <ahyp:hlinkClr xmlns:ahyp="http://schemas.microsoft.com/office/drawing/2018/hyperlinkcolor" val="tx"/>
                  </a:ext>
                </a:extLst>
              </a:hlinkClick>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206095"/>
                </a:solidFill>
                <a:effectLst/>
                <a:uLnTx/>
                <a:uFillTx/>
                <a:latin typeface="Arial" panose="020B0604020202020204"/>
                <a:ea typeface="+mn-ea"/>
                <a:cs typeface="+mn-cs"/>
                <a:hlinkClick r:id="" action="ppaction://noaction">
                  <a:extLst>
                    <a:ext uri="{A12FA001-AC4F-418D-AE19-62706E023703}">
                      <ahyp:hlinkClr xmlns:ahyp="http://schemas.microsoft.com/office/drawing/2018/hyperlinkcolor" val="tx"/>
                    </a:ext>
                  </a:extLst>
                </a:hlinkClick>
              </a:rPr>
              <a:t>Census maps</a:t>
            </a:r>
            <a:endParaRPr kumimoji="0" lang="en-GB" sz="2000" b="0" i="0" u="none" strike="noStrike" kern="1200" cap="none" spc="0" normalizeH="0" baseline="0" noProof="0">
              <a:ln>
                <a:noFill/>
              </a:ln>
              <a:solidFill>
                <a:srgbClr val="206095"/>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206095"/>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Change over time reports</a:t>
            </a:r>
            <a:endParaRPr kumimoji="0" lang="en-GB" sz="2000" b="0" i="0" u="none" strike="noStrike" kern="1200" cap="none" spc="0" normalizeH="0" baseline="0" noProof="0">
              <a:ln>
                <a:noFill/>
              </a:ln>
              <a:solidFill>
                <a:srgbClr val="206095"/>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206095"/>
                </a:solidFill>
                <a:effectLst/>
                <a:uLnTx/>
                <a:uFillTx/>
                <a:latin typeface="Arial" panose="020B0604020202020204"/>
                <a:ea typeface="+mn-ea"/>
                <a:cs typeface="+mn-cs"/>
                <a:hlinkClick r:id="rId5">
                  <a:extLst>
                    <a:ext uri="{A12FA001-AC4F-418D-AE19-62706E023703}">
                      <ahyp:hlinkClr xmlns:ahyp="http://schemas.microsoft.com/office/drawing/2018/hyperlinkcolor" val="tx"/>
                    </a:ext>
                  </a:extLst>
                </a:hlinkClick>
              </a:rPr>
              <a:t>Area profiles </a:t>
            </a:r>
            <a:endParaRPr kumimoji="0" lang="en-GB" sz="2000" b="0" i="0" u="none" strike="noStrike" kern="1200" cap="none" spc="0" normalizeH="0" baseline="0" noProof="0">
              <a:ln>
                <a:noFill/>
              </a:ln>
              <a:solidFill>
                <a:srgbClr val="206095"/>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206095"/>
                </a:solidFill>
                <a:effectLst/>
                <a:uLnTx/>
                <a:uFillTx/>
                <a:latin typeface="Arial" panose="020B0604020202020204"/>
                <a:ea typeface="+mn-ea"/>
                <a:cs typeface="+mn-cs"/>
                <a:hlinkClick r:id="rId6">
                  <a:extLst>
                    <a:ext uri="{A12FA001-AC4F-418D-AE19-62706E023703}">
                      <ahyp:hlinkClr xmlns:ahyp="http://schemas.microsoft.com/office/drawing/2018/hyperlinkcolor" val="tx"/>
                    </a:ext>
                  </a:extLst>
                </a:hlinkClick>
              </a:rPr>
              <a:t>How the population changed where you live: Census 2021 ‘</a:t>
            </a:r>
            <a:r>
              <a:rPr kumimoji="0" lang="en-GB" sz="2000" b="0" i="0" u="none" strike="noStrike" kern="1200" cap="none" spc="0" normalizeH="0" baseline="0" noProof="0" err="1">
                <a:ln>
                  <a:noFill/>
                </a:ln>
                <a:solidFill>
                  <a:srgbClr val="206095"/>
                </a:solidFill>
                <a:effectLst/>
                <a:uLnTx/>
                <a:uFillTx/>
                <a:latin typeface="Arial" panose="020B0604020202020204"/>
                <a:ea typeface="+mn-ea"/>
                <a:cs typeface="+mn-cs"/>
                <a:hlinkClick r:id="rId6">
                  <a:extLst>
                    <a:ext uri="{A12FA001-AC4F-418D-AE19-62706E023703}">
                      <ahyp:hlinkClr xmlns:ahyp="http://schemas.microsoft.com/office/drawing/2018/hyperlinkcolor" val="tx"/>
                    </a:ext>
                  </a:extLst>
                </a:hlinkClick>
              </a:rPr>
              <a:t>scrollytelling</a:t>
            </a:r>
            <a:r>
              <a:rPr kumimoji="0" lang="en-GB" sz="2000" b="0" i="0" u="none" strike="noStrike" kern="1200" cap="none" spc="0" normalizeH="0" baseline="0" noProof="0">
                <a:ln>
                  <a:noFill/>
                </a:ln>
                <a:solidFill>
                  <a:srgbClr val="206095"/>
                </a:solidFill>
                <a:effectLst/>
                <a:uLnTx/>
                <a:uFillTx/>
                <a:latin typeface="Arial" panose="020B0604020202020204"/>
                <a:ea typeface="+mn-ea"/>
                <a:cs typeface="+mn-cs"/>
                <a:hlinkClick r:id="rId6">
                  <a:extLst>
                    <a:ext uri="{A12FA001-AC4F-418D-AE19-62706E023703}">
                      <ahyp:hlinkClr xmlns:ahyp="http://schemas.microsoft.com/office/drawing/2018/hyperlinkcolor" val="tx"/>
                    </a:ext>
                  </a:extLst>
                </a:hlinkClick>
              </a:rPr>
              <a:t>’ article</a:t>
            </a:r>
            <a:endParaRPr kumimoji="0" lang="en-GB" sz="2000" b="0" i="0" u="none" strike="noStrike" kern="1200" cap="none" spc="0" normalizeH="0" baseline="0" noProof="0">
              <a:ln>
                <a:noFill/>
              </a:ln>
              <a:solidFill>
                <a:srgbClr val="206095"/>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206095"/>
                </a:solidFill>
                <a:effectLst/>
                <a:uLnTx/>
                <a:uFillTx/>
                <a:latin typeface="Arial" panose="020B0604020202020204"/>
                <a:ea typeface="+mn-ea"/>
                <a:cs typeface="+mn-cs"/>
                <a:hlinkClick r:id="rId7">
                  <a:extLst>
                    <a:ext uri="{A12FA001-AC4F-418D-AE19-62706E023703}">
                      <ahyp:hlinkClr xmlns:ahyp="http://schemas.microsoft.com/office/drawing/2018/hyperlinkcolor" val="tx"/>
                    </a:ext>
                  </a:extLst>
                </a:hlinkClick>
              </a:rPr>
              <a:t>The story of the Census ‘</a:t>
            </a:r>
            <a:r>
              <a:rPr kumimoji="0" lang="en-GB" sz="2000" b="0" i="0" u="none" strike="noStrike" kern="1200" cap="none" spc="0" normalizeH="0" baseline="0" noProof="0" err="1">
                <a:ln>
                  <a:noFill/>
                </a:ln>
                <a:solidFill>
                  <a:srgbClr val="206095"/>
                </a:solidFill>
                <a:effectLst/>
                <a:uLnTx/>
                <a:uFillTx/>
                <a:latin typeface="Arial" panose="020B0604020202020204"/>
                <a:ea typeface="+mn-ea"/>
                <a:cs typeface="+mn-cs"/>
                <a:hlinkClick r:id="rId7">
                  <a:extLst>
                    <a:ext uri="{A12FA001-AC4F-418D-AE19-62706E023703}">
                      <ahyp:hlinkClr xmlns:ahyp="http://schemas.microsoft.com/office/drawing/2018/hyperlinkcolor" val="tx"/>
                    </a:ext>
                  </a:extLst>
                </a:hlinkClick>
              </a:rPr>
              <a:t>scrollytelling</a:t>
            </a:r>
            <a:r>
              <a:rPr kumimoji="0" lang="en-GB" sz="2000" b="0" i="0" u="none" strike="noStrike" kern="1200" cap="none" spc="0" normalizeH="0" baseline="0" noProof="0">
                <a:ln>
                  <a:noFill/>
                </a:ln>
                <a:solidFill>
                  <a:srgbClr val="206095"/>
                </a:solidFill>
                <a:effectLst/>
                <a:uLnTx/>
                <a:uFillTx/>
                <a:latin typeface="Arial" panose="020B0604020202020204"/>
                <a:ea typeface="+mn-ea"/>
                <a:cs typeface="+mn-cs"/>
                <a:hlinkClick r:id="rId7">
                  <a:extLst>
                    <a:ext uri="{A12FA001-AC4F-418D-AE19-62706E023703}">
                      <ahyp:hlinkClr xmlns:ahyp="http://schemas.microsoft.com/office/drawing/2018/hyperlinkcolor" val="tx"/>
                    </a:ext>
                  </a:extLst>
                </a:hlinkClick>
              </a:rPr>
              <a:t>’ article</a:t>
            </a:r>
            <a:endParaRPr kumimoji="0" lang="en-GB" sz="2000" b="0" i="0" u="none" strike="noStrike" kern="1200" cap="none" spc="0" normalizeH="0" baseline="0" noProof="0">
              <a:ln>
                <a:noFill/>
              </a:ln>
              <a:solidFill>
                <a:srgbClr val="206095"/>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GB" sz="2000" b="0" i="0" u="none" strike="noStrike" kern="1200" cap="none" spc="0" normalizeH="0" baseline="0" noProof="0">
                <a:ln>
                  <a:noFill/>
                </a:ln>
                <a:solidFill>
                  <a:srgbClr val="206095"/>
                </a:solidFill>
                <a:effectLst/>
                <a:uLnTx/>
                <a:uFillTx/>
                <a:latin typeface="Arial" panose="020B0604020202020204"/>
                <a:ea typeface="+mn-ea"/>
                <a:cs typeface="+mn-cs"/>
                <a:hlinkClick r:id="rId8">
                  <a:extLst>
                    <a:ext uri="{A12FA001-AC4F-418D-AE19-62706E023703}">
                      <ahyp:hlinkClr xmlns:ahyp="http://schemas.microsoft.com/office/drawing/2018/hyperlinkcolor" val="tx"/>
                    </a:ext>
                  </a:extLst>
                </a:hlinkClick>
              </a:rPr>
              <a:t>Census 2021 dictionary</a:t>
            </a:r>
            <a:endParaRPr kumimoji="0" lang="en-GB" sz="2000" b="0" i="0" u="none" strike="noStrike" kern="1200" cap="none" spc="0" normalizeH="0" baseline="0" noProof="0">
              <a:ln>
                <a:noFill/>
              </a:ln>
              <a:solidFill>
                <a:srgbClr val="206095"/>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GB" sz="2000" b="0" i="0" u="none" strike="noStrike" kern="1200" cap="none" spc="0" normalizeH="0" baseline="0" noProof="0">
              <a:ln>
                <a:noFill/>
              </a:ln>
              <a:solidFill>
                <a:srgbClr val="00B0F0"/>
              </a:solidFill>
              <a:effectLst/>
              <a:uLnTx/>
              <a:uFillTx/>
              <a:latin typeface="Arial" panose="020B0604020202020204"/>
              <a:ea typeface="+mn-ea"/>
              <a:cs typeface="+mn-cs"/>
            </a:endParaRPr>
          </a:p>
          <a:p>
            <a:pPr marL="342900" marR="0" lvl="0" indent="-342900" algn="l" defTabSz="9144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GB" sz="2000" b="0" i="0" u="none" strike="noStrike" kern="1200" cap="none" spc="0" normalizeH="0" baseline="0" noProof="0">
              <a:ln>
                <a:noFill/>
              </a:ln>
              <a:solidFill>
                <a:srgbClr val="00B0F0"/>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603477CB-24D1-4C2A-9230-5CF3200CA6C6}"/>
              </a:ext>
            </a:extLst>
          </p:cNvPr>
          <p:cNvSpPr txBox="1"/>
          <p:nvPr/>
        </p:nvSpPr>
        <p:spPr>
          <a:xfrm>
            <a:off x="572646" y="1409200"/>
            <a:ext cx="5862558" cy="707886"/>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a:ln>
                  <a:noFill/>
                </a:ln>
                <a:solidFill>
                  <a:srgbClr val="003B57"/>
                </a:solidFill>
                <a:effectLst/>
                <a:uLnTx/>
                <a:uFillTx/>
                <a:latin typeface="Arial" panose="020B0604020202020204"/>
                <a:ea typeface="+mn-ea"/>
                <a:cs typeface="+mn-cs"/>
              </a:rPr>
              <a:t>There are a range of interactive content and tools available on the ONS website. </a:t>
            </a:r>
          </a:p>
        </p:txBody>
      </p:sp>
      <p:pic>
        <p:nvPicPr>
          <p:cNvPr id="4" name="Picture 3">
            <a:extLst>
              <a:ext uri="{FF2B5EF4-FFF2-40B4-BE49-F238E27FC236}">
                <a16:creationId xmlns:a16="http://schemas.microsoft.com/office/drawing/2014/main" id="{0459915D-6DEE-4016-9293-07391D59A96B}"/>
              </a:ext>
            </a:extLst>
          </p:cNvPr>
          <p:cNvPicPr>
            <a:picLocks noChangeAspect="1"/>
          </p:cNvPicPr>
          <p:nvPr/>
        </p:nvPicPr>
        <p:blipFill>
          <a:blip r:embed="rId9"/>
          <a:stretch>
            <a:fillRect/>
          </a:stretch>
        </p:blipFill>
        <p:spPr>
          <a:xfrm>
            <a:off x="7530578" y="140385"/>
            <a:ext cx="3454256" cy="1798262"/>
          </a:xfrm>
          <a:prstGeom prst="rect">
            <a:avLst/>
          </a:prstGeom>
        </p:spPr>
      </p:pic>
      <p:pic>
        <p:nvPicPr>
          <p:cNvPr id="18" name="Picture 17">
            <a:extLst>
              <a:ext uri="{FF2B5EF4-FFF2-40B4-BE49-F238E27FC236}">
                <a16:creationId xmlns:a16="http://schemas.microsoft.com/office/drawing/2014/main" id="{16F8EA79-CE01-3024-D0E3-C9B75BE107FA}"/>
              </a:ext>
            </a:extLst>
          </p:cNvPr>
          <p:cNvPicPr>
            <a:picLocks noChangeAspect="1"/>
          </p:cNvPicPr>
          <p:nvPr/>
        </p:nvPicPr>
        <p:blipFill>
          <a:blip r:embed="rId10"/>
          <a:stretch>
            <a:fillRect/>
          </a:stretch>
        </p:blipFill>
        <p:spPr>
          <a:xfrm>
            <a:off x="6691993" y="1215715"/>
            <a:ext cx="2650238" cy="2549432"/>
          </a:xfrm>
          <a:prstGeom prst="rect">
            <a:avLst/>
          </a:prstGeom>
        </p:spPr>
      </p:pic>
      <p:pic>
        <p:nvPicPr>
          <p:cNvPr id="2" name="Picture 1">
            <a:extLst>
              <a:ext uri="{FF2B5EF4-FFF2-40B4-BE49-F238E27FC236}">
                <a16:creationId xmlns:a16="http://schemas.microsoft.com/office/drawing/2014/main" id="{C0B60D1B-4CC7-2700-331E-55EE7110ED7C}"/>
              </a:ext>
            </a:extLst>
          </p:cNvPr>
          <p:cNvPicPr>
            <a:picLocks noChangeAspect="1"/>
          </p:cNvPicPr>
          <p:nvPr/>
        </p:nvPicPr>
        <p:blipFill>
          <a:blip r:embed="rId11"/>
          <a:stretch>
            <a:fillRect/>
          </a:stretch>
        </p:blipFill>
        <p:spPr>
          <a:xfrm>
            <a:off x="9189830" y="1200270"/>
            <a:ext cx="2797672" cy="2633776"/>
          </a:xfrm>
          <a:prstGeom prst="rect">
            <a:avLst/>
          </a:prstGeom>
        </p:spPr>
      </p:pic>
      <p:pic>
        <p:nvPicPr>
          <p:cNvPr id="3" name="Graphic 2" descr="Cursor with solid fill">
            <a:extLst>
              <a:ext uri="{FF2B5EF4-FFF2-40B4-BE49-F238E27FC236}">
                <a16:creationId xmlns:a16="http://schemas.microsoft.com/office/drawing/2014/main" id="{13553D6A-52AD-6B71-E340-27ED91A2DFE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888554" y="3393135"/>
            <a:ext cx="1093612" cy="1093612"/>
          </a:xfrm>
          <a:prstGeom prst="rect">
            <a:avLst/>
          </a:prstGeom>
        </p:spPr>
      </p:pic>
    </p:spTree>
    <p:extLst>
      <p:ext uri="{BB962C8B-B14F-4D97-AF65-F5344CB8AC3E}">
        <p14:creationId xmlns:p14="http://schemas.microsoft.com/office/powerpoint/2010/main" val="3527584416"/>
      </p:ext>
    </p:extLst>
  </p:cSld>
  <p:clrMapOvr>
    <a:masterClrMapping/>
  </p:clrMapOvr>
</p:sld>
</file>

<file path=ppt/theme/theme1.xml><?xml version="1.0" encoding="utf-8"?>
<a:theme xmlns:a="http://schemas.openxmlformats.org/drawingml/2006/main" name="ONS">
  <a:themeElements>
    <a:clrScheme name="Custom 2">
      <a:dk1>
        <a:srgbClr val="003B57"/>
      </a:dk1>
      <a:lt1>
        <a:srgbClr val="FFFFFF"/>
      </a:lt1>
      <a:dk2>
        <a:srgbClr val="414041"/>
      </a:dk2>
      <a:lt2>
        <a:srgbClr val="CFD2D3"/>
      </a:lt2>
      <a:accent1>
        <a:srgbClr val="206095"/>
      </a:accent1>
      <a:accent2>
        <a:srgbClr val="27A0CC"/>
      </a:accent2>
      <a:accent3>
        <a:srgbClr val="003C57"/>
      </a:accent3>
      <a:accent4>
        <a:srgbClr val="118C7B"/>
      </a:accent4>
      <a:accent5>
        <a:srgbClr val="A8BD3A"/>
      </a:accent5>
      <a:accent6>
        <a:srgbClr val="871A5B"/>
      </a:accent6>
      <a:hlink>
        <a:srgbClr val="3383EF"/>
      </a:hlink>
      <a:folHlink>
        <a:srgbClr val="2A5E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45720" rIns="91440" bIns="45720" rtlCol="0" anchor="b" anchorCtr="0">
        <a:spAutoFit/>
      </a:bodyPr>
      <a:lstStyle>
        <a:defPPr algn="l">
          <a:defRPr dirty="0" smtClean="0">
            <a:solidFill>
              <a:srgbClr val="183E56"/>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for National Statistics Powerpoint Template v5-06" id="{4AA31625-65EB-D141-9091-C49F0E63EB0A}" vid="{75903E48-F888-234A-BA37-1F6CAD49057B}"/>
    </a:ext>
  </a:extLst>
</a:theme>
</file>

<file path=ppt/theme/theme2.xml><?xml version="1.0" encoding="utf-8"?>
<a:theme xmlns:a="http://schemas.openxmlformats.org/drawingml/2006/main" name="1_ONS">
  <a:themeElements>
    <a:clrScheme name="Custom 2">
      <a:dk1>
        <a:srgbClr val="003B57"/>
      </a:dk1>
      <a:lt1>
        <a:srgbClr val="FFFFFF"/>
      </a:lt1>
      <a:dk2>
        <a:srgbClr val="414041"/>
      </a:dk2>
      <a:lt2>
        <a:srgbClr val="CFD2D3"/>
      </a:lt2>
      <a:accent1>
        <a:srgbClr val="206095"/>
      </a:accent1>
      <a:accent2>
        <a:srgbClr val="27A0CC"/>
      </a:accent2>
      <a:accent3>
        <a:srgbClr val="003C57"/>
      </a:accent3>
      <a:accent4>
        <a:srgbClr val="118C7B"/>
      </a:accent4>
      <a:accent5>
        <a:srgbClr val="A8BD3A"/>
      </a:accent5>
      <a:accent6>
        <a:srgbClr val="871A5B"/>
      </a:accent6>
      <a:hlink>
        <a:srgbClr val="3383EF"/>
      </a:hlink>
      <a:folHlink>
        <a:srgbClr val="2A5E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45720" rIns="91440" bIns="45720" rtlCol="0" anchor="b" anchorCtr="0">
        <a:spAutoFit/>
      </a:bodyPr>
      <a:lstStyle>
        <a:defPPr algn="l">
          <a:defRPr dirty="0" smtClean="0">
            <a:solidFill>
              <a:srgbClr val="183E56"/>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for National Statistics Powerpoint Template v5-06" id="{4AA31625-65EB-D141-9091-C49F0E63EB0A}" vid="{75903E48-F888-234A-BA37-1F6CAD49057B}"/>
    </a:ext>
  </a:extLst>
</a:theme>
</file>

<file path=ppt/theme/theme3.xml><?xml version="1.0" encoding="utf-8"?>
<a:theme xmlns:a="http://schemas.openxmlformats.org/drawingml/2006/main" name="5_ONS">
  <a:themeElements>
    <a:clrScheme name="Custom 2">
      <a:dk1>
        <a:srgbClr val="003B57"/>
      </a:dk1>
      <a:lt1>
        <a:srgbClr val="FFFFFF"/>
      </a:lt1>
      <a:dk2>
        <a:srgbClr val="414041"/>
      </a:dk2>
      <a:lt2>
        <a:srgbClr val="CFD2D3"/>
      </a:lt2>
      <a:accent1>
        <a:srgbClr val="206095"/>
      </a:accent1>
      <a:accent2>
        <a:srgbClr val="27A0CC"/>
      </a:accent2>
      <a:accent3>
        <a:srgbClr val="003C57"/>
      </a:accent3>
      <a:accent4>
        <a:srgbClr val="118C7B"/>
      </a:accent4>
      <a:accent5>
        <a:srgbClr val="A8BD3A"/>
      </a:accent5>
      <a:accent6>
        <a:srgbClr val="871A5B"/>
      </a:accent6>
      <a:hlink>
        <a:srgbClr val="3383EF"/>
      </a:hlink>
      <a:folHlink>
        <a:srgbClr val="2A5E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45720" rIns="91440" bIns="45720" rtlCol="0" anchor="b" anchorCtr="0">
        <a:spAutoFit/>
      </a:bodyPr>
      <a:lstStyle>
        <a:defPPr algn="l">
          <a:defRPr dirty="0" smtClean="0">
            <a:solidFill>
              <a:srgbClr val="183E56"/>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for National Statistics Powerpoint Template v5-06" id="{4AA31625-65EB-D141-9091-C49F0E63EB0A}" vid="{75903E48-F888-234A-BA37-1F6CAD49057B}"/>
    </a:ext>
  </a:extLst>
</a:theme>
</file>

<file path=ppt/theme/theme4.xml><?xml version="1.0" encoding="utf-8"?>
<a:theme xmlns:a="http://schemas.openxmlformats.org/drawingml/2006/main" name="6_ONS">
  <a:themeElements>
    <a:clrScheme name="Custom 2">
      <a:dk1>
        <a:srgbClr val="003B57"/>
      </a:dk1>
      <a:lt1>
        <a:srgbClr val="FFFFFF"/>
      </a:lt1>
      <a:dk2>
        <a:srgbClr val="414041"/>
      </a:dk2>
      <a:lt2>
        <a:srgbClr val="CFD2D3"/>
      </a:lt2>
      <a:accent1>
        <a:srgbClr val="206095"/>
      </a:accent1>
      <a:accent2>
        <a:srgbClr val="27A0CC"/>
      </a:accent2>
      <a:accent3>
        <a:srgbClr val="003C57"/>
      </a:accent3>
      <a:accent4>
        <a:srgbClr val="118C7B"/>
      </a:accent4>
      <a:accent5>
        <a:srgbClr val="A8BD3A"/>
      </a:accent5>
      <a:accent6>
        <a:srgbClr val="871A5B"/>
      </a:accent6>
      <a:hlink>
        <a:srgbClr val="3383EF"/>
      </a:hlink>
      <a:folHlink>
        <a:srgbClr val="2A5E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45720" rIns="91440" bIns="45720" rtlCol="0" anchor="b" anchorCtr="0">
        <a:spAutoFit/>
      </a:bodyPr>
      <a:lstStyle>
        <a:defPPr algn="l">
          <a:defRPr dirty="0" smtClean="0">
            <a:solidFill>
              <a:srgbClr val="183E56"/>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for National Statistics Powerpoint Template v5-06" id="{4AA31625-65EB-D141-9091-C49F0E63EB0A}" vid="{75903E48-F888-234A-BA37-1F6CAD49057B}"/>
    </a:ext>
  </a:extLst>
</a:theme>
</file>

<file path=ppt/theme/theme5.xml><?xml version="1.0" encoding="utf-8"?>
<a:theme xmlns:a="http://schemas.openxmlformats.org/drawingml/2006/main" name="7_ONS">
  <a:themeElements>
    <a:clrScheme name="Custom 2">
      <a:dk1>
        <a:srgbClr val="003B57"/>
      </a:dk1>
      <a:lt1>
        <a:srgbClr val="FFFFFF"/>
      </a:lt1>
      <a:dk2>
        <a:srgbClr val="414041"/>
      </a:dk2>
      <a:lt2>
        <a:srgbClr val="CFD2D3"/>
      </a:lt2>
      <a:accent1>
        <a:srgbClr val="206095"/>
      </a:accent1>
      <a:accent2>
        <a:srgbClr val="27A0CC"/>
      </a:accent2>
      <a:accent3>
        <a:srgbClr val="003C57"/>
      </a:accent3>
      <a:accent4>
        <a:srgbClr val="118C7B"/>
      </a:accent4>
      <a:accent5>
        <a:srgbClr val="A8BD3A"/>
      </a:accent5>
      <a:accent6>
        <a:srgbClr val="871A5B"/>
      </a:accent6>
      <a:hlink>
        <a:srgbClr val="3383EF"/>
      </a:hlink>
      <a:folHlink>
        <a:srgbClr val="2A5E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45720" rIns="91440" bIns="45720" rtlCol="0" anchor="b" anchorCtr="0">
        <a:spAutoFit/>
      </a:bodyPr>
      <a:lstStyle>
        <a:defPPr algn="l">
          <a:defRPr dirty="0" smtClean="0">
            <a:solidFill>
              <a:srgbClr val="183E56"/>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for National Statistics Powerpoint Template v5-06" id="{4AA31625-65EB-D141-9091-C49F0E63EB0A}" vid="{75903E48-F888-234A-BA37-1F6CAD49057B}"/>
    </a:ext>
  </a:extLst>
</a:theme>
</file>

<file path=ppt/theme/theme6.xml><?xml version="1.0" encoding="utf-8"?>
<a:theme xmlns:a="http://schemas.openxmlformats.org/drawingml/2006/main" name="2_ONS">
  <a:themeElements>
    <a:clrScheme name="Custom 2">
      <a:dk1>
        <a:srgbClr val="003B57"/>
      </a:dk1>
      <a:lt1>
        <a:srgbClr val="FFFFFF"/>
      </a:lt1>
      <a:dk2>
        <a:srgbClr val="414041"/>
      </a:dk2>
      <a:lt2>
        <a:srgbClr val="CFD2D3"/>
      </a:lt2>
      <a:accent1>
        <a:srgbClr val="206095"/>
      </a:accent1>
      <a:accent2>
        <a:srgbClr val="27A0CC"/>
      </a:accent2>
      <a:accent3>
        <a:srgbClr val="003C57"/>
      </a:accent3>
      <a:accent4>
        <a:srgbClr val="118C7B"/>
      </a:accent4>
      <a:accent5>
        <a:srgbClr val="A8BD3A"/>
      </a:accent5>
      <a:accent6>
        <a:srgbClr val="871A5B"/>
      </a:accent6>
      <a:hlink>
        <a:srgbClr val="3383EF"/>
      </a:hlink>
      <a:folHlink>
        <a:srgbClr val="2A5E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45720" rIns="91440" bIns="45720" rtlCol="0" anchor="b" anchorCtr="0">
        <a:spAutoFit/>
      </a:bodyPr>
      <a:lstStyle>
        <a:defPPr algn="l">
          <a:defRPr dirty="0" smtClean="0">
            <a:solidFill>
              <a:srgbClr val="183E56"/>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for National Statistics Powerpoint Template v5-06" id="{4AA31625-65EB-D141-9091-C49F0E63EB0A}" vid="{75903E48-F888-234A-BA37-1F6CAD49057B}"/>
    </a:ext>
  </a:extLst>
</a:theme>
</file>

<file path=ppt/theme/theme7.xml><?xml version="1.0" encoding="utf-8"?>
<a:theme xmlns:a="http://schemas.openxmlformats.org/drawingml/2006/main" name="4_ONS">
  <a:themeElements>
    <a:clrScheme name="Custom 2">
      <a:dk1>
        <a:srgbClr val="003B57"/>
      </a:dk1>
      <a:lt1>
        <a:srgbClr val="FFFFFF"/>
      </a:lt1>
      <a:dk2>
        <a:srgbClr val="414041"/>
      </a:dk2>
      <a:lt2>
        <a:srgbClr val="CFD2D3"/>
      </a:lt2>
      <a:accent1>
        <a:srgbClr val="206095"/>
      </a:accent1>
      <a:accent2>
        <a:srgbClr val="27A0CC"/>
      </a:accent2>
      <a:accent3>
        <a:srgbClr val="003C57"/>
      </a:accent3>
      <a:accent4>
        <a:srgbClr val="118C7B"/>
      </a:accent4>
      <a:accent5>
        <a:srgbClr val="A8BD3A"/>
      </a:accent5>
      <a:accent6>
        <a:srgbClr val="871A5B"/>
      </a:accent6>
      <a:hlink>
        <a:srgbClr val="3383EF"/>
      </a:hlink>
      <a:folHlink>
        <a:srgbClr val="2A5EB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0" tIns="45720" rIns="91440" bIns="45720" rtlCol="0" anchor="b" anchorCtr="0">
        <a:spAutoFit/>
      </a:bodyPr>
      <a:lstStyle>
        <a:defPPr algn="l">
          <a:defRPr dirty="0" smtClean="0">
            <a:solidFill>
              <a:srgbClr val="183E56"/>
            </a:solidFill>
            <a:latin typeface="Arial" panose="020B060402020202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Office for National Statistics Powerpoint Template v5-06" id="{4AA31625-65EB-D141-9091-C49F0E63EB0A}" vid="{75903E48-F888-234A-BA37-1F6CAD49057B}"/>
    </a:ext>
  </a:extLst>
</a:theme>
</file>

<file path=ppt/theme/theme8.xml><?xml version="1.0" encoding="utf-8"?>
<a:theme xmlns:a="http://schemas.openxmlformats.org/drawingml/2006/main" name="CSO Standard Text 2">
  <a:themeElements>
    <a:clrScheme name="CSO Colours">
      <a:dk1>
        <a:srgbClr val="006168"/>
      </a:dk1>
      <a:lt1>
        <a:sysClr val="window" lastClr="FFFFFF"/>
      </a:lt1>
      <a:dk2>
        <a:srgbClr val="006F74"/>
      </a:dk2>
      <a:lt2>
        <a:srgbClr val="F8F8F8"/>
      </a:lt2>
      <a:accent1>
        <a:srgbClr val="45C1C0"/>
      </a:accent1>
      <a:accent2>
        <a:srgbClr val="FAA21B"/>
      </a:accent2>
      <a:accent3>
        <a:srgbClr val="5BC1A5"/>
      </a:accent3>
      <a:accent4>
        <a:srgbClr val="35456B"/>
      </a:accent4>
      <a:accent5>
        <a:srgbClr val="639FA2"/>
      </a:accent5>
      <a:accent6>
        <a:srgbClr val="9BBDBF"/>
      </a:accent6>
      <a:hlink>
        <a:srgbClr val="45C1C0"/>
      </a:hlink>
      <a:folHlink>
        <a:srgbClr val="45C1C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45738F204A37644BA5D62C14B489F17" ma:contentTypeVersion="6" ma:contentTypeDescription="Create a new document." ma:contentTypeScope="" ma:versionID="22bed1a1629327448b05132e0e8c3e91">
  <xsd:schema xmlns:xsd="http://www.w3.org/2001/XMLSchema" xmlns:xs="http://www.w3.org/2001/XMLSchema" xmlns:p="http://schemas.microsoft.com/office/2006/metadata/properties" xmlns:ns2="4250e665-4318-45a3-906d-e42dc862c830" xmlns:ns3="50b62f6a-6a2d-4510-bfe7-b1a3c00072e4" targetNamespace="http://schemas.microsoft.com/office/2006/metadata/properties" ma:root="true" ma:fieldsID="0b0b63d152a50fcf89abfcb367ff7c29" ns2:_="" ns3:_="">
    <xsd:import namespace="4250e665-4318-45a3-906d-e42dc862c830"/>
    <xsd:import namespace="50b62f6a-6a2d-4510-bfe7-b1a3c00072e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50e665-4318-45a3-906d-e42dc862c83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b62f6a-6a2d-4510-bfe7-b1a3c00072e4"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D8C0E2B-82D8-4D8C-8A98-C013B36FFD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250e665-4318-45a3-906d-e42dc862c830"/>
    <ds:schemaRef ds:uri="50b62f6a-6a2d-4510-bfe7-b1a3c00072e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B521CDF-D40E-446B-9363-09384751BC45}">
  <ds:schemaRefs>
    <ds:schemaRef ds:uri="http://schemas.microsoft.com/office/2006/documentManagement/types"/>
    <ds:schemaRef ds:uri="http://www.w3.org/XML/1998/namespace"/>
    <ds:schemaRef ds:uri="http://purl.org/dc/elements/1.1/"/>
    <ds:schemaRef ds:uri="http://purl.org/dc/terms/"/>
    <ds:schemaRef ds:uri="4250e665-4318-45a3-906d-e42dc862c830"/>
    <ds:schemaRef ds:uri="50b62f6a-6a2d-4510-bfe7-b1a3c00072e4"/>
    <ds:schemaRef ds:uri="http://schemas.openxmlformats.org/package/2006/metadata/core-properties"/>
    <ds:schemaRef ds:uri="http://schemas.microsoft.com/office/infopath/2007/PartnerControl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69EF33E5-8C18-498B-97B9-A4E365BEA58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Default Theme</Template>
  <TotalTime>103</TotalTime>
  <Words>1578</Words>
  <Application>Microsoft Office PowerPoint</Application>
  <PresentationFormat>Widescreen</PresentationFormat>
  <Paragraphs>211</Paragraphs>
  <Slides>31</Slides>
  <Notes>26</Notes>
  <HiddenSlides>0</HiddenSlides>
  <MMClips>0</MMClips>
  <ScaleCrop>false</ScaleCrop>
  <HeadingPairs>
    <vt:vector size="6" baseType="variant">
      <vt:variant>
        <vt:lpstr>Fonts Used</vt:lpstr>
      </vt:variant>
      <vt:variant>
        <vt:i4>7</vt:i4>
      </vt:variant>
      <vt:variant>
        <vt:lpstr>Theme</vt:lpstr>
      </vt:variant>
      <vt:variant>
        <vt:i4>8</vt:i4>
      </vt:variant>
      <vt:variant>
        <vt:lpstr>Slide Titles</vt:lpstr>
      </vt:variant>
      <vt:variant>
        <vt:i4>31</vt:i4>
      </vt:variant>
    </vt:vector>
  </HeadingPairs>
  <TitlesOfParts>
    <vt:vector size="46" baseType="lpstr">
      <vt:lpstr>Arial</vt:lpstr>
      <vt:lpstr>Calibri</vt:lpstr>
      <vt:lpstr>open sans</vt:lpstr>
      <vt:lpstr>open sans</vt:lpstr>
      <vt:lpstr>Roboto Black</vt:lpstr>
      <vt:lpstr>Roboto Light</vt:lpstr>
      <vt:lpstr>Roboto Slab</vt:lpstr>
      <vt:lpstr>ONS</vt:lpstr>
      <vt:lpstr>1_ONS</vt:lpstr>
      <vt:lpstr>5_ONS</vt:lpstr>
      <vt:lpstr>6_ONS</vt:lpstr>
      <vt:lpstr>7_ONS</vt:lpstr>
      <vt:lpstr>2_ONS</vt:lpstr>
      <vt:lpstr>4_ONS</vt:lpstr>
      <vt:lpstr>CSO Standard Text 2</vt:lpstr>
      <vt:lpstr>PowerPoint Presentation</vt:lpstr>
      <vt:lpstr>Beyond Census 2021: The Future of Population and Migration statistics in England and Wales</vt:lpstr>
      <vt:lpstr>PowerPoint Presentation</vt:lpstr>
      <vt:lpstr>Quality Assurance Approach </vt:lpstr>
      <vt:lpstr>Early policy impact of Census</vt:lpstr>
      <vt:lpstr>Describing users through personas</vt:lpstr>
      <vt:lpstr>Describing users through personas</vt:lpstr>
      <vt:lpstr>Products for different users</vt:lpstr>
      <vt:lpstr>Census products</vt:lpstr>
      <vt:lpstr>Census maps</vt:lpstr>
      <vt:lpstr>PowerPoint Presentation</vt:lpstr>
      <vt:lpstr>Build a custom area profile</vt:lpstr>
      <vt:lpstr>Profile preview</vt:lpstr>
      <vt:lpstr>Profile preview with local authority comparison</vt:lpstr>
      <vt:lpstr>Create a custom data set </vt:lpstr>
      <vt:lpstr>The Future of Population and Migration statistics in England and Wales</vt:lpstr>
      <vt:lpstr>Future Population &amp; Migration Statistics System</vt:lpstr>
      <vt:lpstr>PowerPoint Presentation</vt:lpstr>
      <vt:lpstr>Population estimates based on administrative data</vt:lpstr>
      <vt:lpstr>MYEs v ABPEs</vt:lpstr>
      <vt:lpstr>Admin-based population estimates change between 2021 and 2022 </vt:lpstr>
      <vt:lpstr>Admin-based occupied addresses and alternative population bases (Newham)</vt:lpstr>
      <vt:lpstr>Estimates of how and where we live and the make-up  of our communities (Newham) </vt:lpstr>
      <vt:lpstr>Other characteristics of the population</vt:lpstr>
      <vt:lpstr>PowerPoint Presentation</vt:lpstr>
      <vt:lpstr>Benefits of this future system</vt:lpstr>
      <vt:lpstr>Public consultation</vt:lpstr>
      <vt:lpstr>Consultation responses</vt:lpstr>
      <vt:lpstr>How does the proposal meet user needs?</vt:lpstr>
      <vt:lpstr>Next steps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Census 2021: The Future of Population and Migration statistics in England and Wales</dc:title>
  <dc:creator>Bremner, Catherine</dc:creator>
  <cp:lastModifiedBy>Brian Cahill</cp:lastModifiedBy>
  <cp:revision>14</cp:revision>
  <dcterms:created xsi:type="dcterms:W3CDTF">2024-01-25T15:11:44Z</dcterms:created>
  <dcterms:modified xsi:type="dcterms:W3CDTF">2024-01-30T21:07:31Z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0x010100645738F204A37644BA5D62C14B489F17</vt:lpwstr>
  </property>
</Properties>
</file>